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4"/>
  </p:notesMasterIdLst>
  <p:sldIdLst>
    <p:sldId id="256" r:id="rId3"/>
    <p:sldId id="257" r:id="rId4"/>
    <p:sldId id="271" r:id="rId5"/>
    <p:sldId id="261" r:id="rId6"/>
    <p:sldId id="269" r:id="rId7"/>
    <p:sldId id="285" r:id="rId8"/>
    <p:sldId id="283" r:id="rId9"/>
    <p:sldId id="286" r:id="rId10"/>
    <p:sldId id="272" r:id="rId11"/>
    <p:sldId id="284" r:id="rId12"/>
    <p:sldId id="282" r:id="rId13"/>
    <p:sldId id="258" r:id="rId14"/>
    <p:sldId id="266" r:id="rId15"/>
    <p:sldId id="277" r:id="rId16"/>
    <p:sldId id="259" r:id="rId17"/>
    <p:sldId id="278" r:id="rId18"/>
    <p:sldId id="263" r:id="rId19"/>
    <p:sldId id="276" r:id="rId20"/>
    <p:sldId id="274" r:id="rId21"/>
    <p:sldId id="273" r:id="rId22"/>
    <p:sldId id="268" r:id="rId23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F5954-41BA-42EA-BB74-8A5BAEF71FF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829084-564F-4DA8-85CB-B933293730DE}">
      <dgm:prSet/>
      <dgm:spPr/>
      <dgm:t>
        <a:bodyPr/>
        <a:lstStyle/>
        <a:p>
          <a:r>
            <a:rPr lang="en-GB" b="0" i="0"/>
            <a:t>Crowd Monitoring in Public Spaces</a:t>
          </a:r>
          <a:endParaRPr lang="en-US"/>
        </a:p>
      </dgm:t>
    </dgm:pt>
    <dgm:pt modelId="{9CC0713C-E712-4DBB-A5AE-13473CFA7AED}" type="parTrans" cxnId="{8902EA8C-F022-445D-A01D-AF8503E30E44}">
      <dgm:prSet/>
      <dgm:spPr/>
      <dgm:t>
        <a:bodyPr/>
        <a:lstStyle/>
        <a:p>
          <a:endParaRPr lang="en-US"/>
        </a:p>
      </dgm:t>
    </dgm:pt>
    <dgm:pt modelId="{BB405852-EEFB-4AE5-9D03-A2EADD956A1F}" type="sibTrans" cxnId="{8902EA8C-F022-445D-A01D-AF8503E30E44}">
      <dgm:prSet/>
      <dgm:spPr/>
      <dgm:t>
        <a:bodyPr/>
        <a:lstStyle/>
        <a:p>
          <a:endParaRPr lang="en-US"/>
        </a:p>
      </dgm:t>
    </dgm:pt>
    <dgm:pt modelId="{45FAEA08-1B79-4981-A4C1-33E462A38AE4}">
      <dgm:prSet/>
      <dgm:spPr/>
      <dgm:t>
        <a:bodyPr/>
        <a:lstStyle/>
        <a:p>
          <a:r>
            <a:rPr lang="en-GB" b="0" i="0"/>
            <a:t>Problems:</a:t>
          </a:r>
          <a:endParaRPr lang="en-US"/>
        </a:p>
      </dgm:t>
    </dgm:pt>
    <dgm:pt modelId="{780CB5A6-8419-438A-A34D-C498ED895CDF}" type="parTrans" cxnId="{66190404-08D4-4090-BCAA-5BBF3E1E1A64}">
      <dgm:prSet/>
      <dgm:spPr/>
      <dgm:t>
        <a:bodyPr/>
        <a:lstStyle/>
        <a:p>
          <a:endParaRPr lang="en-US"/>
        </a:p>
      </dgm:t>
    </dgm:pt>
    <dgm:pt modelId="{0F4BFADA-F05F-43F3-8A10-EA6CEB223C95}" type="sibTrans" cxnId="{66190404-08D4-4090-BCAA-5BBF3E1E1A64}">
      <dgm:prSet/>
      <dgm:spPr/>
      <dgm:t>
        <a:bodyPr/>
        <a:lstStyle/>
        <a:p>
          <a:endParaRPr lang="en-US"/>
        </a:p>
      </dgm:t>
    </dgm:pt>
    <dgm:pt modelId="{59E0C0FE-7E50-4415-99AB-F23D4B08552A}">
      <dgm:prSet/>
      <dgm:spPr/>
      <dgm:t>
        <a:bodyPr/>
        <a:lstStyle/>
        <a:p>
          <a:r>
            <a:rPr lang="en-GB" b="0" i="0" dirty="0">
              <a:highlight>
                <a:srgbClr val="FFFF00"/>
              </a:highlight>
            </a:rPr>
            <a:t>Overcrowding</a:t>
          </a:r>
          <a:endParaRPr lang="en-US" dirty="0">
            <a:highlight>
              <a:srgbClr val="FFFF00"/>
            </a:highlight>
          </a:endParaRPr>
        </a:p>
      </dgm:t>
    </dgm:pt>
    <dgm:pt modelId="{36B7A977-4E06-41B1-B362-12D10B488125}" type="parTrans" cxnId="{DF1BD496-44A1-4134-98A9-311655DF2F3B}">
      <dgm:prSet/>
      <dgm:spPr/>
      <dgm:t>
        <a:bodyPr/>
        <a:lstStyle/>
        <a:p>
          <a:endParaRPr lang="en-US"/>
        </a:p>
      </dgm:t>
    </dgm:pt>
    <dgm:pt modelId="{B21CADBF-1421-4D23-B242-D7F96F91426F}" type="sibTrans" cxnId="{DF1BD496-44A1-4134-98A9-311655DF2F3B}">
      <dgm:prSet/>
      <dgm:spPr/>
      <dgm:t>
        <a:bodyPr/>
        <a:lstStyle/>
        <a:p>
          <a:endParaRPr lang="en-US"/>
        </a:p>
      </dgm:t>
    </dgm:pt>
    <dgm:pt modelId="{A5D172C7-83F5-4D22-AEB5-74F1282C721A}">
      <dgm:prSet/>
      <dgm:spPr/>
      <dgm:t>
        <a:bodyPr/>
        <a:lstStyle/>
        <a:p>
          <a:r>
            <a:rPr lang="en-GB" dirty="0"/>
            <a:t>Disease Transmission Risk [Hospitals, Public Spaces]</a:t>
          </a:r>
          <a:endParaRPr lang="en-US" dirty="0"/>
        </a:p>
      </dgm:t>
    </dgm:pt>
    <dgm:pt modelId="{895A9E1C-69EE-4D3C-B086-19CB02C11AA4}" type="parTrans" cxnId="{F63CEE31-3250-4BE0-9521-2FF7902179A9}">
      <dgm:prSet/>
      <dgm:spPr/>
      <dgm:t>
        <a:bodyPr/>
        <a:lstStyle/>
        <a:p>
          <a:endParaRPr lang="en-US"/>
        </a:p>
      </dgm:t>
    </dgm:pt>
    <dgm:pt modelId="{8B58E5C4-212A-4C85-BE2F-08E2A4BAC5C1}" type="sibTrans" cxnId="{F63CEE31-3250-4BE0-9521-2FF7902179A9}">
      <dgm:prSet/>
      <dgm:spPr/>
      <dgm:t>
        <a:bodyPr/>
        <a:lstStyle/>
        <a:p>
          <a:endParaRPr lang="en-US"/>
        </a:p>
      </dgm:t>
    </dgm:pt>
    <dgm:pt modelId="{538223F4-DA96-4A40-A30F-554C1DD1F85C}">
      <dgm:prSet/>
      <dgm:spPr/>
      <dgm:t>
        <a:bodyPr/>
        <a:lstStyle/>
        <a:p>
          <a:r>
            <a:rPr lang="en-GB" b="0" i="0" dirty="0"/>
            <a:t>Air Quality Considerations [Closed areas, Shops etc.]</a:t>
          </a:r>
          <a:endParaRPr lang="en-US" dirty="0"/>
        </a:p>
      </dgm:t>
    </dgm:pt>
    <dgm:pt modelId="{19A9F6E0-3236-43C4-9798-3C9FFC74BD8C}" type="parTrans" cxnId="{9FEB0846-1938-4DE0-9EFE-1945F4859376}">
      <dgm:prSet/>
      <dgm:spPr/>
      <dgm:t>
        <a:bodyPr/>
        <a:lstStyle/>
        <a:p>
          <a:endParaRPr lang="en-US"/>
        </a:p>
      </dgm:t>
    </dgm:pt>
    <dgm:pt modelId="{66ACF9EE-DFB2-48AE-A5BA-C10827B0C22F}" type="sibTrans" cxnId="{9FEB0846-1938-4DE0-9EFE-1945F4859376}">
      <dgm:prSet/>
      <dgm:spPr/>
      <dgm:t>
        <a:bodyPr/>
        <a:lstStyle/>
        <a:p>
          <a:endParaRPr lang="en-US"/>
        </a:p>
      </dgm:t>
    </dgm:pt>
    <dgm:pt modelId="{C5BC0F7B-199C-42D0-B521-1F6CD54AF80A}">
      <dgm:prSet/>
      <dgm:spPr/>
      <dgm:t>
        <a:bodyPr/>
        <a:lstStyle/>
        <a:p>
          <a:r>
            <a:rPr lang="en-GB" dirty="0"/>
            <a:t>Personal Scheduling</a:t>
          </a:r>
          <a:endParaRPr lang="en-US" dirty="0"/>
        </a:p>
      </dgm:t>
    </dgm:pt>
    <dgm:pt modelId="{F094E568-5124-46EC-BCFF-9FC0041F3016}" type="parTrans" cxnId="{77B3E7C9-01FA-4AFC-AF99-6D07308D6CA4}">
      <dgm:prSet/>
      <dgm:spPr/>
      <dgm:t>
        <a:bodyPr/>
        <a:lstStyle/>
        <a:p>
          <a:endParaRPr lang="en-US"/>
        </a:p>
      </dgm:t>
    </dgm:pt>
    <dgm:pt modelId="{C4086B52-4518-407A-9468-35BA1EF53866}" type="sibTrans" cxnId="{77B3E7C9-01FA-4AFC-AF99-6D07308D6CA4}">
      <dgm:prSet/>
      <dgm:spPr/>
      <dgm:t>
        <a:bodyPr/>
        <a:lstStyle/>
        <a:p>
          <a:endParaRPr lang="en-US"/>
        </a:p>
      </dgm:t>
    </dgm:pt>
    <dgm:pt modelId="{03DD71F8-8BA8-482C-8167-D618F24F0D85}">
      <dgm:prSet/>
      <dgm:spPr/>
      <dgm:t>
        <a:bodyPr/>
        <a:lstStyle/>
        <a:p>
          <a:r>
            <a:rPr lang="en-GB" b="0" i="0" dirty="0">
              <a:highlight>
                <a:srgbClr val="FFFF00"/>
              </a:highlight>
            </a:rPr>
            <a:t>Avoid High Traffic Hours or Spaces</a:t>
          </a:r>
          <a:endParaRPr lang="en-US" dirty="0">
            <a:highlight>
              <a:srgbClr val="FFFF00"/>
            </a:highlight>
          </a:endParaRPr>
        </a:p>
      </dgm:t>
    </dgm:pt>
    <dgm:pt modelId="{603A9AB5-6650-4B37-AA52-F7D35E640B6C}" type="parTrans" cxnId="{4D640250-841A-44B6-A767-FA98AEA1D161}">
      <dgm:prSet/>
      <dgm:spPr/>
      <dgm:t>
        <a:bodyPr/>
        <a:lstStyle/>
        <a:p>
          <a:endParaRPr lang="en-US"/>
        </a:p>
      </dgm:t>
    </dgm:pt>
    <dgm:pt modelId="{1707B999-6683-4F65-97FD-A2CF52CF9609}" type="sibTrans" cxnId="{4D640250-841A-44B6-A767-FA98AEA1D161}">
      <dgm:prSet/>
      <dgm:spPr/>
      <dgm:t>
        <a:bodyPr/>
        <a:lstStyle/>
        <a:p>
          <a:endParaRPr lang="en-US"/>
        </a:p>
      </dgm:t>
    </dgm:pt>
    <dgm:pt modelId="{9FBF69D1-AA9E-41FD-A5B4-4495F458E380}">
      <dgm:prSet/>
      <dgm:spPr/>
      <dgm:t>
        <a:bodyPr/>
        <a:lstStyle/>
        <a:p>
          <a:r>
            <a:rPr lang="en-GB" dirty="0"/>
            <a:t>Visit recreational spaces during peak popularity</a:t>
          </a:r>
          <a:endParaRPr lang="en-US" dirty="0"/>
        </a:p>
      </dgm:t>
    </dgm:pt>
    <dgm:pt modelId="{4AD11CC6-5930-4378-A9F0-738FEFAEE110}" type="parTrans" cxnId="{08C406C8-CEAC-4E26-93D5-F37DA6A1AFC8}">
      <dgm:prSet/>
      <dgm:spPr/>
      <dgm:t>
        <a:bodyPr/>
        <a:lstStyle/>
        <a:p>
          <a:endParaRPr lang="en-US"/>
        </a:p>
      </dgm:t>
    </dgm:pt>
    <dgm:pt modelId="{405ACC64-8815-4DC0-AF67-9D29F6DED5E5}" type="sibTrans" cxnId="{08C406C8-CEAC-4E26-93D5-F37DA6A1AFC8}">
      <dgm:prSet/>
      <dgm:spPr/>
      <dgm:t>
        <a:bodyPr/>
        <a:lstStyle/>
        <a:p>
          <a:endParaRPr lang="en-US"/>
        </a:p>
      </dgm:t>
    </dgm:pt>
    <dgm:pt modelId="{D6D7CA5A-8723-4C1C-8CAB-576F4A1C1B5F}">
      <dgm:prSet/>
      <dgm:spPr/>
      <dgm:t>
        <a:bodyPr/>
        <a:lstStyle/>
        <a:p>
          <a:r>
            <a:rPr lang="en-GB" b="0" i="0"/>
            <a:t>Resource Management</a:t>
          </a:r>
          <a:endParaRPr lang="en-US"/>
        </a:p>
      </dgm:t>
    </dgm:pt>
    <dgm:pt modelId="{E1A5E064-63D1-466A-A945-0A0B86681C2E}" type="parTrans" cxnId="{5DC62154-BD08-4561-A1CA-63ED7CBEEAD7}">
      <dgm:prSet/>
      <dgm:spPr/>
      <dgm:t>
        <a:bodyPr/>
        <a:lstStyle/>
        <a:p>
          <a:endParaRPr lang="en-US"/>
        </a:p>
      </dgm:t>
    </dgm:pt>
    <dgm:pt modelId="{93698131-DF6D-4ED0-8F4D-2422643AD1FF}" type="sibTrans" cxnId="{5DC62154-BD08-4561-A1CA-63ED7CBEEAD7}">
      <dgm:prSet/>
      <dgm:spPr/>
      <dgm:t>
        <a:bodyPr/>
        <a:lstStyle/>
        <a:p>
          <a:endParaRPr lang="en-US"/>
        </a:p>
      </dgm:t>
    </dgm:pt>
    <dgm:pt modelId="{B4106EF6-5121-4298-B45D-2C06EB1B4C49}">
      <dgm:prSet/>
      <dgm:spPr/>
      <dgm:t>
        <a:bodyPr/>
        <a:lstStyle/>
        <a:p>
          <a:r>
            <a:rPr lang="en-GB" dirty="0">
              <a:highlight>
                <a:srgbClr val="FFFF00"/>
              </a:highlight>
            </a:rPr>
            <a:t>Ineffective Employee timetables</a:t>
          </a:r>
          <a:endParaRPr lang="en-US" dirty="0">
            <a:highlight>
              <a:srgbClr val="FFFF00"/>
            </a:highlight>
          </a:endParaRPr>
        </a:p>
      </dgm:t>
    </dgm:pt>
    <dgm:pt modelId="{D594FC54-7CA3-44A2-B641-F74D85AA5232}" type="parTrans" cxnId="{A73EA998-0F06-43AC-A26F-D020B2F1D0A2}">
      <dgm:prSet/>
      <dgm:spPr/>
      <dgm:t>
        <a:bodyPr/>
        <a:lstStyle/>
        <a:p>
          <a:endParaRPr lang="en-US"/>
        </a:p>
      </dgm:t>
    </dgm:pt>
    <dgm:pt modelId="{E1F42DCC-F127-447C-8271-7504A03CBF32}" type="sibTrans" cxnId="{A73EA998-0F06-43AC-A26F-D020B2F1D0A2}">
      <dgm:prSet/>
      <dgm:spPr/>
      <dgm:t>
        <a:bodyPr/>
        <a:lstStyle/>
        <a:p>
          <a:endParaRPr lang="en-US"/>
        </a:p>
      </dgm:t>
    </dgm:pt>
    <dgm:pt modelId="{C4DB950C-3DD8-46B5-BA9E-4CF2C03EA4A4}">
      <dgm:prSet/>
      <dgm:spPr/>
      <dgm:t>
        <a:bodyPr/>
        <a:lstStyle/>
        <a:p>
          <a:r>
            <a:rPr lang="en-GB" dirty="0"/>
            <a:t>Marketing in Public Spaces</a:t>
          </a:r>
          <a:endParaRPr lang="en-US" dirty="0"/>
        </a:p>
      </dgm:t>
    </dgm:pt>
    <dgm:pt modelId="{005C43EA-7396-4045-AD5C-9D5C43F0A904}" type="parTrans" cxnId="{8A65328C-75F7-459D-B1AE-DE60E4329B68}">
      <dgm:prSet/>
      <dgm:spPr/>
      <dgm:t>
        <a:bodyPr/>
        <a:lstStyle/>
        <a:p>
          <a:endParaRPr lang="en-US"/>
        </a:p>
      </dgm:t>
    </dgm:pt>
    <dgm:pt modelId="{CEECEDA6-CF05-4F23-8D44-9F5FB392343C}" type="sibTrans" cxnId="{8A65328C-75F7-459D-B1AE-DE60E4329B68}">
      <dgm:prSet/>
      <dgm:spPr/>
      <dgm:t>
        <a:bodyPr/>
        <a:lstStyle/>
        <a:p>
          <a:endParaRPr lang="en-US"/>
        </a:p>
      </dgm:t>
    </dgm:pt>
    <dgm:pt modelId="{34E83011-FF0A-4491-B8F5-A50A242747BE}" type="pres">
      <dgm:prSet presAssocID="{D4DF5954-41BA-42EA-BB74-8A5BAEF71FFB}" presName="linear" presStyleCnt="0">
        <dgm:presLayoutVars>
          <dgm:animLvl val="lvl"/>
          <dgm:resizeHandles val="exact"/>
        </dgm:presLayoutVars>
      </dgm:prSet>
      <dgm:spPr/>
    </dgm:pt>
    <dgm:pt modelId="{D8CA868B-6A86-4639-BB7D-7330D2883121}" type="pres">
      <dgm:prSet presAssocID="{29829084-564F-4DA8-85CB-B933293730D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76B0C5-160F-4C60-B9F1-FBB29B150E45}" type="pres">
      <dgm:prSet presAssocID="{BB405852-EEFB-4AE5-9D03-A2EADD956A1F}" presName="spacer" presStyleCnt="0"/>
      <dgm:spPr/>
    </dgm:pt>
    <dgm:pt modelId="{B8B1962A-A21A-46C4-B190-207A3D5CB47E}" type="pres">
      <dgm:prSet presAssocID="{45FAEA08-1B79-4981-A4C1-33E462A38AE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F31E04A-C30B-4408-883B-F1C409F208D5}" type="pres">
      <dgm:prSet presAssocID="{45FAEA08-1B79-4981-A4C1-33E462A38AE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190404-08D4-4090-BCAA-5BBF3E1E1A64}" srcId="{D4DF5954-41BA-42EA-BB74-8A5BAEF71FFB}" destId="{45FAEA08-1B79-4981-A4C1-33E462A38AE4}" srcOrd="1" destOrd="0" parTransId="{780CB5A6-8419-438A-A34D-C498ED895CDF}" sibTransId="{0F4BFADA-F05F-43F3-8A10-EA6CEB223C95}"/>
    <dgm:cxn modelId="{17D60119-1F68-4EFB-8051-9657A2BCA0F2}" type="presOf" srcId="{538223F4-DA96-4A40-A30F-554C1DD1F85C}" destId="{8F31E04A-C30B-4408-883B-F1C409F208D5}" srcOrd="0" destOrd="2" presId="urn:microsoft.com/office/officeart/2005/8/layout/vList2"/>
    <dgm:cxn modelId="{CF15F61B-63A5-4BE9-9D9E-0B7BB18D17CA}" type="presOf" srcId="{59E0C0FE-7E50-4415-99AB-F23D4B08552A}" destId="{8F31E04A-C30B-4408-883B-F1C409F208D5}" srcOrd="0" destOrd="0" presId="urn:microsoft.com/office/officeart/2005/8/layout/vList2"/>
    <dgm:cxn modelId="{B533801E-D744-43B8-B911-BA0FD96A93EB}" type="presOf" srcId="{D4DF5954-41BA-42EA-BB74-8A5BAEF71FFB}" destId="{34E83011-FF0A-4491-B8F5-A50A242747BE}" srcOrd="0" destOrd="0" presId="urn:microsoft.com/office/officeart/2005/8/layout/vList2"/>
    <dgm:cxn modelId="{F63CEE31-3250-4BE0-9521-2FF7902179A9}" srcId="{59E0C0FE-7E50-4415-99AB-F23D4B08552A}" destId="{A5D172C7-83F5-4D22-AEB5-74F1282C721A}" srcOrd="0" destOrd="0" parTransId="{895A9E1C-69EE-4D3C-B086-19CB02C11AA4}" sibTransId="{8B58E5C4-212A-4C85-BE2F-08E2A4BAC5C1}"/>
    <dgm:cxn modelId="{50020A5C-4A2A-4962-A4C2-A673C52573C6}" type="presOf" srcId="{B4106EF6-5121-4298-B45D-2C06EB1B4C49}" destId="{8F31E04A-C30B-4408-883B-F1C409F208D5}" srcOrd="0" destOrd="7" presId="urn:microsoft.com/office/officeart/2005/8/layout/vList2"/>
    <dgm:cxn modelId="{9FEB0846-1938-4DE0-9EFE-1945F4859376}" srcId="{59E0C0FE-7E50-4415-99AB-F23D4B08552A}" destId="{538223F4-DA96-4A40-A30F-554C1DD1F85C}" srcOrd="1" destOrd="0" parTransId="{19A9F6E0-3236-43C4-9798-3C9FFC74BD8C}" sibTransId="{66ACF9EE-DFB2-48AE-A5BA-C10827B0C22F}"/>
    <dgm:cxn modelId="{D6C4066E-C2A7-4B7F-AADA-B4FADD80D638}" type="presOf" srcId="{29829084-564F-4DA8-85CB-B933293730DE}" destId="{D8CA868B-6A86-4639-BB7D-7330D2883121}" srcOrd="0" destOrd="0" presId="urn:microsoft.com/office/officeart/2005/8/layout/vList2"/>
    <dgm:cxn modelId="{4D640250-841A-44B6-A767-FA98AEA1D161}" srcId="{C5BC0F7B-199C-42D0-B521-1F6CD54AF80A}" destId="{03DD71F8-8BA8-482C-8167-D618F24F0D85}" srcOrd="0" destOrd="0" parTransId="{603A9AB5-6650-4B37-AA52-F7D35E640B6C}" sibTransId="{1707B999-6683-4F65-97FD-A2CF52CF9609}"/>
    <dgm:cxn modelId="{5DC62154-BD08-4561-A1CA-63ED7CBEEAD7}" srcId="{45FAEA08-1B79-4981-A4C1-33E462A38AE4}" destId="{D6D7CA5A-8723-4C1C-8CAB-576F4A1C1B5F}" srcOrd="2" destOrd="0" parTransId="{E1A5E064-63D1-466A-A945-0A0B86681C2E}" sibTransId="{93698131-DF6D-4ED0-8F4D-2422643AD1FF}"/>
    <dgm:cxn modelId="{DCD8D756-8B99-4CA4-AF1F-8712DC27E6E5}" type="presOf" srcId="{C4DB950C-3DD8-46B5-BA9E-4CF2C03EA4A4}" destId="{8F31E04A-C30B-4408-883B-F1C409F208D5}" srcOrd="0" destOrd="8" presId="urn:microsoft.com/office/officeart/2005/8/layout/vList2"/>
    <dgm:cxn modelId="{F928CF57-44F5-412A-98D7-1EFE6BBFDD31}" type="presOf" srcId="{A5D172C7-83F5-4D22-AEB5-74F1282C721A}" destId="{8F31E04A-C30B-4408-883B-F1C409F208D5}" srcOrd="0" destOrd="1" presId="urn:microsoft.com/office/officeart/2005/8/layout/vList2"/>
    <dgm:cxn modelId="{56FEE579-5255-4805-AA5D-EA997D671ADB}" type="presOf" srcId="{45FAEA08-1B79-4981-A4C1-33E462A38AE4}" destId="{B8B1962A-A21A-46C4-B190-207A3D5CB47E}" srcOrd="0" destOrd="0" presId="urn:microsoft.com/office/officeart/2005/8/layout/vList2"/>
    <dgm:cxn modelId="{8A65328C-75F7-459D-B1AE-DE60E4329B68}" srcId="{D6D7CA5A-8723-4C1C-8CAB-576F4A1C1B5F}" destId="{C4DB950C-3DD8-46B5-BA9E-4CF2C03EA4A4}" srcOrd="1" destOrd="0" parTransId="{005C43EA-7396-4045-AD5C-9D5C43F0A904}" sibTransId="{CEECEDA6-CF05-4F23-8D44-9F5FB392343C}"/>
    <dgm:cxn modelId="{8902EA8C-F022-445D-A01D-AF8503E30E44}" srcId="{D4DF5954-41BA-42EA-BB74-8A5BAEF71FFB}" destId="{29829084-564F-4DA8-85CB-B933293730DE}" srcOrd="0" destOrd="0" parTransId="{9CC0713C-E712-4DBB-A5AE-13473CFA7AED}" sibTransId="{BB405852-EEFB-4AE5-9D03-A2EADD956A1F}"/>
    <dgm:cxn modelId="{F0E5378D-ED9A-44B7-BD22-5D81F010E5D9}" type="presOf" srcId="{9FBF69D1-AA9E-41FD-A5B4-4495F458E380}" destId="{8F31E04A-C30B-4408-883B-F1C409F208D5}" srcOrd="0" destOrd="5" presId="urn:microsoft.com/office/officeart/2005/8/layout/vList2"/>
    <dgm:cxn modelId="{DF1BD496-44A1-4134-98A9-311655DF2F3B}" srcId="{45FAEA08-1B79-4981-A4C1-33E462A38AE4}" destId="{59E0C0FE-7E50-4415-99AB-F23D4B08552A}" srcOrd="0" destOrd="0" parTransId="{36B7A977-4E06-41B1-B362-12D10B488125}" sibTransId="{B21CADBF-1421-4D23-B242-D7F96F91426F}"/>
    <dgm:cxn modelId="{A73EA998-0F06-43AC-A26F-D020B2F1D0A2}" srcId="{D6D7CA5A-8723-4C1C-8CAB-576F4A1C1B5F}" destId="{B4106EF6-5121-4298-B45D-2C06EB1B4C49}" srcOrd="0" destOrd="0" parTransId="{D594FC54-7CA3-44A2-B641-F74D85AA5232}" sibTransId="{E1F42DCC-F127-447C-8271-7504A03CBF32}"/>
    <dgm:cxn modelId="{08C406C8-CEAC-4E26-93D5-F37DA6A1AFC8}" srcId="{C5BC0F7B-199C-42D0-B521-1F6CD54AF80A}" destId="{9FBF69D1-AA9E-41FD-A5B4-4495F458E380}" srcOrd="1" destOrd="0" parTransId="{4AD11CC6-5930-4378-A9F0-738FEFAEE110}" sibTransId="{405ACC64-8815-4DC0-AF67-9D29F6DED5E5}"/>
    <dgm:cxn modelId="{77B3E7C9-01FA-4AFC-AF99-6D07308D6CA4}" srcId="{45FAEA08-1B79-4981-A4C1-33E462A38AE4}" destId="{C5BC0F7B-199C-42D0-B521-1F6CD54AF80A}" srcOrd="1" destOrd="0" parTransId="{F094E568-5124-46EC-BCFF-9FC0041F3016}" sibTransId="{C4086B52-4518-407A-9468-35BA1EF53866}"/>
    <dgm:cxn modelId="{624618CA-3D07-40D4-BA31-3646B9AD2A01}" type="presOf" srcId="{D6D7CA5A-8723-4C1C-8CAB-576F4A1C1B5F}" destId="{8F31E04A-C30B-4408-883B-F1C409F208D5}" srcOrd="0" destOrd="6" presId="urn:microsoft.com/office/officeart/2005/8/layout/vList2"/>
    <dgm:cxn modelId="{498B8BD1-1409-4C20-8339-B8EA6CA9BA09}" type="presOf" srcId="{C5BC0F7B-199C-42D0-B521-1F6CD54AF80A}" destId="{8F31E04A-C30B-4408-883B-F1C409F208D5}" srcOrd="0" destOrd="3" presId="urn:microsoft.com/office/officeart/2005/8/layout/vList2"/>
    <dgm:cxn modelId="{76F4DFE0-52C7-4935-AB65-52CEE4CA18A6}" type="presOf" srcId="{03DD71F8-8BA8-482C-8167-D618F24F0D85}" destId="{8F31E04A-C30B-4408-883B-F1C409F208D5}" srcOrd="0" destOrd="4" presId="urn:microsoft.com/office/officeart/2005/8/layout/vList2"/>
    <dgm:cxn modelId="{D60F2803-99ED-4FEC-AF5E-06ADE1D57439}" type="presParOf" srcId="{34E83011-FF0A-4491-B8F5-A50A242747BE}" destId="{D8CA868B-6A86-4639-BB7D-7330D2883121}" srcOrd="0" destOrd="0" presId="urn:microsoft.com/office/officeart/2005/8/layout/vList2"/>
    <dgm:cxn modelId="{1FD58548-5125-44FC-BFBA-0E8E97E21887}" type="presParOf" srcId="{34E83011-FF0A-4491-B8F5-A50A242747BE}" destId="{CA76B0C5-160F-4C60-B9F1-FBB29B150E45}" srcOrd="1" destOrd="0" presId="urn:microsoft.com/office/officeart/2005/8/layout/vList2"/>
    <dgm:cxn modelId="{4F66F3AA-A148-4126-BF03-F5E1B2DBBAEE}" type="presParOf" srcId="{34E83011-FF0A-4491-B8F5-A50A242747BE}" destId="{B8B1962A-A21A-46C4-B190-207A3D5CB47E}" srcOrd="2" destOrd="0" presId="urn:microsoft.com/office/officeart/2005/8/layout/vList2"/>
    <dgm:cxn modelId="{B6F34418-D684-48E4-933E-C1A621B8C706}" type="presParOf" srcId="{34E83011-FF0A-4491-B8F5-A50A242747BE}" destId="{8F31E04A-C30B-4408-883B-F1C409F208D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73B71-DDA2-47A4-BD71-BEDA610A490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31B789-1F4B-4D2B-82AC-2D893D66D8A4}">
      <dgm:prSet/>
      <dgm:spPr/>
      <dgm:t>
        <a:bodyPr/>
        <a:lstStyle/>
        <a:p>
          <a:r>
            <a:rPr lang="en-US" dirty="0"/>
            <a:t>Access to traffic in public networks (~25€ each)</a:t>
          </a:r>
        </a:p>
      </dgm:t>
    </dgm:pt>
    <dgm:pt modelId="{89A11312-4EC4-45EC-86E4-C6141A8CE53F}" type="parTrans" cxnId="{BBBD0021-3F53-4F9D-9CE1-98FB983C64D0}">
      <dgm:prSet/>
      <dgm:spPr/>
      <dgm:t>
        <a:bodyPr/>
        <a:lstStyle/>
        <a:p>
          <a:endParaRPr lang="en-US"/>
        </a:p>
      </dgm:t>
    </dgm:pt>
    <dgm:pt modelId="{5C1FD09A-54A8-4BF3-AC46-7E747510CF17}" type="sibTrans" cxnId="{BBBD0021-3F53-4F9D-9CE1-98FB983C64D0}">
      <dgm:prSet/>
      <dgm:spPr/>
      <dgm:t>
        <a:bodyPr/>
        <a:lstStyle/>
        <a:p>
          <a:endParaRPr lang="en-US"/>
        </a:p>
      </dgm:t>
    </dgm:pt>
    <dgm:pt modelId="{3680E4BE-59B6-487C-9485-4A9D2D140C5A}">
      <dgm:prSet/>
      <dgm:spPr/>
      <dgm:t>
        <a:bodyPr/>
        <a:lstStyle/>
        <a:p>
          <a:r>
            <a:rPr lang="en-US" dirty="0"/>
            <a:t>Google APIs (~12€ per month)</a:t>
          </a:r>
        </a:p>
      </dgm:t>
    </dgm:pt>
    <dgm:pt modelId="{F4C52EBA-632A-4526-AA24-855A2DFB4A22}" type="parTrans" cxnId="{14070145-F893-46F9-B3B7-4C79A0E419AA}">
      <dgm:prSet/>
      <dgm:spPr/>
      <dgm:t>
        <a:bodyPr/>
        <a:lstStyle/>
        <a:p>
          <a:endParaRPr lang="en-US"/>
        </a:p>
      </dgm:t>
    </dgm:pt>
    <dgm:pt modelId="{2E7E8D72-A937-426F-B86C-D268C98D1948}" type="sibTrans" cxnId="{14070145-F893-46F9-B3B7-4C79A0E419AA}">
      <dgm:prSet/>
      <dgm:spPr/>
      <dgm:t>
        <a:bodyPr/>
        <a:lstStyle/>
        <a:p>
          <a:endParaRPr lang="en-US"/>
        </a:p>
      </dgm:t>
    </dgm:pt>
    <dgm:pt modelId="{AA90B4D5-C5E9-42A1-A2AC-92ECD647D7D8}">
      <dgm:prSet/>
      <dgm:spPr/>
      <dgm:t>
        <a:bodyPr/>
        <a:lstStyle/>
        <a:p>
          <a:r>
            <a:rPr lang="en-US" dirty="0"/>
            <a:t>Sensors (</a:t>
          </a:r>
          <a:r>
            <a:rPr lang="en-US" b="1" dirty="0"/>
            <a:t>CO</a:t>
          </a:r>
          <a:r>
            <a:rPr lang="en-US" b="1" baseline="-25000" dirty="0"/>
            <a:t>2</a:t>
          </a:r>
          <a:r>
            <a:rPr lang="en-US" dirty="0"/>
            <a:t>, Temperature, Humidity) (~69€)</a:t>
          </a:r>
        </a:p>
      </dgm:t>
    </dgm:pt>
    <dgm:pt modelId="{8F8A6BD3-F6C6-47CF-ACAD-2F9744A8B707}" type="parTrans" cxnId="{00881938-B4EE-46D7-9F2A-19C15D750651}">
      <dgm:prSet/>
      <dgm:spPr/>
      <dgm:t>
        <a:bodyPr/>
        <a:lstStyle/>
        <a:p>
          <a:endParaRPr lang="en-US"/>
        </a:p>
      </dgm:t>
    </dgm:pt>
    <dgm:pt modelId="{DACCCF0E-107E-424C-8625-4BF913D52502}" type="sibTrans" cxnId="{00881938-B4EE-46D7-9F2A-19C15D750651}">
      <dgm:prSet/>
      <dgm:spPr/>
      <dgm:t>
        <a:bodyPr/>
        <a:lstStyle/>
        <a:p>
          <a:endParaRPr lang="en-US"/>
        </a:p>
      </dgm:t>
    </dgm:pt>
    <dgm:pt modelId="{86261A1C-DBF5-4DE7-B52F-0B10D8019071}" type="pres">
      <dgm:prSet presAssocID="{2D373B71-DDA2-47A4-BD71-BEDA610A490B}" presName="linear" presStyleCnt="0">
        <dgm:presLayoutVars>
          <dgm:animLvl val="lvl"/>
          <dgm:resizeHandles val="exact"/>
        </dgm:presLayoutVars>
      </dgm:prSet>
      <dgm:spPr/>
    </dgm:pt>
    <dgm:pt modelId="{13C145DF-79C2-4D23-A27F-61320A4F39B0}" type="pres">
      <dgm:prSet presAssocID="{D631B789-1F4B-4D2B-82AC-2D893D66D8A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677BBA4-69C4-4F3F-AD46-1B23812034E6}" type="pres">
      <dgm:prSet presAssocID="{5C1FD09A-54A8-4BF3-AC46-7E747510CF17}" presName="spacer" presStyleCnt="0"/>
      <dgm:spPr/>
    </dgm:pt>
    <dgm:pt modelId="{E3AF61B6-118D-493F-8686-95B17E4D1126}" type="pres">
      <dgm:prSet presAssocID="{3680E4BE-59B6-487C-9485-4A9D2D140C5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47C4F3F-D5E2-47D7-9753-20A4CF3E7C79}" type="pres">
      <dgm:prSet presAssocID="{2E7E8D72-A937-426F-B86C-D268C98D1948}" presName="spacer" presStyleCnt="0"/>
      <dgm:spPr/>
    </dgm:pt>
    <dgm:pt modelId="{9EBE49C5-CF95-420A-BFCB-7F46BAF7A38A}" type="pres">
      <dgm:prSet presAssocID="{AA90B4D5-C5E9-42A1-A2AC-92ECD647D7D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944DB13-329F-4B36-A3CF-9355B0A583E3}" type="presOf" srcId="{D631B789-1F4B-4D2B-82AC-2D893D66D8A4}" destId="{13C145DF-79C2-4D23-A27F-61320A4F39B0}" srcOrd="0" destOrd="0" presId="urn:microsoft.com/office/officeart/2005/8/layout/vList2"/>
    <dgm:cxn modelId="{339FDD19-F22A-4E56-A0A6-28F879A9FC28}" type="presOf" srcId="{AA90B4D5-C5E9-42A1-A2AC-92ECD647D7D8}" destId="{9EBE49C5-CF95-420A-BFCB-7F46BAF7A38A}" srcOrd="0" destOrd="0" presId="urn:microsoft.com/office/officeart/2005/8/layout/vList2"/>
    <dgm:cxn modelId="{BBBD0021-3F53-4F9D-9CE1-98FB983C64D0}" srcId="{2D373B71-DDA2-47A4-BD71-BEDA610A490B}" destId="{D631B789-1F4B-4D2B-82AC-2D893D66D8A4}" srcOrd="0" destOrd="0" parTransId="{89A11312-4EC4-45EC-86E4-C6141A8CE53F}" sibTransId="{5C1FD09A-54A8-4BF3-AC46-7E747510CF17}"/>
    <dgm:cxn modelId="{6D082C22-BB59-437F-B16F-D54E4666FC4D}" type="presOf" srcId="{3680E4BE-59B6-487C-9485-4A9D2D140C5A}" destId="{E3AF61B6-118D-493F-8686-95B17E4D1126}" srcOrd="0" destOrd="0" presId="urn:microsoft.com/office/officeart/2005/8/layout/vList2"/>
    <dgm:cxn modelId="{00881938-B4EE-46D7-9F2A-19C15D750651}" srcId="{2D373B71-DDA2-47A4-BD71-BEDA610A490B}" destId="{AA90B4D5-C5E9-42A1-A2AC-92ECD647D7D8}" srcOrd="2" destOrd="0" parTransId="{8F8A6BD3-F6C6-47CF-ACAD-2F9744A8B707}" sibTransId="{DACCCF0E-107E-424C-8625-4BF913D52502}"/>
    <dgm:cxn modelId="{14070145-F893-46F9-B3B7-4C79A0E419AA}" srcId="{2D373B71-DDA2-47A4-BD71-BEDA610A490B}" destId="{3680E4BE-59B6-487C-9485-4A9D2D140C5A}" srcOrd="1" destOrd="0" parTransId="{F4C52EBA-632A-4526-AA24-855A2DFB4A22}" sibTransId="{2E7E8D72-A937-426F-B86C-D268C98D1948}"/>
    <dgm:cxn modelId="{25536A92-0B75-476F-B24D-9699DB2E3B66}" type="presOf" srcId="{2D373B71-DDA2-47A4-BD71-BEDA610A490B}" destId="{86261A1C-DBF5-4DE7-B52F-0B10D8019071}" srcOrd="0" destOrd="0" presId="urn:microsoft.com/office/officeart/2005/8/layout/vList2"/>
    <dgm:cxn modelId="{5940C5CB-71C4-4E86-91EA-07792C9C5CD1}" type="presParOf" srcId="{86261A1C-DBF5-4DE7-B52F-0B10D8019071}" destId="{13C145DF-79C2-4D23-A27F-61320A4F39B0}" srcOrd="0" destOrd="0" presId="urn:microsoft.com/office/officeart/2005/8/layout/vList2"/>
    <dgm:cxn modelId="{A81FE45E-7DF9-4B93-ACB7-5D60F0111A28}" type="presParOf" srcId="{86261A1C-DBF5-4DE7-B52F-0B10D8019071}" destId="{3677BBA4-69C4-4F3F-AD46-1B23812034E6}" srcOrd="1" destOrd="0" presId="urn:microsoft.com/office/officeart/2005/8/layout/vList2"/>
    <dgm:cxn modelId="{FE224EA1-18A2-4800-A3BD-64064C708C2B}" type="presParOf" srcId="{86261A1C-DBF5-4DE7-B52F-0B10D8019071}" destId="{E3AF61B6-118D-493F-8686-95B17E4D1126}" srcOrd="2" destOrd="0" presId="urn:microsoft.com/office/officeart/2005/8/layout/vList2"/>
    <dgm:cxn modelId="{848FCC67-99BE-459C-AA96-4CDE7E38E69C}" type="presParOf" srcId="{86261A1C-DBF5-4DE7-B52F-0B10D8019071}" destId="{F47C4F3F-D5E2-47D7-9753-20A4CF3E7C79}" srcOrd="3" destOrd="0" presId="urn:microsoft.com/office/officeart/2005/8/layout/vList2"/>
    <dgm:cxn modelId="{F4E50947-2CE4-426A-8B90-D25728C5EA5E}" type="presParOf" srcId="{86261A1C-DBF5-4DE7-B52F-0B10D8019071}" destId="{9EBE49C5-CF95-420A-BFCB-7F46BAF7A38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45D3E0-9B7E-40C4-9A04-34F55846283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A1B141-EC61-43A2-B637-926A8A09310B}">
      <dgm:prSet/>
      <dgm:spPr/>
      <dgm:t>
        <a:bodyPr/>
        <a:lstStyle/>
        <a:p>
          <a:r>
            <a:rPr lang="en-US" dirty="0"/>
            <a:t>A citizen wants to navigate efficiently to a destination of their choice while avoiding </a:t>
          </a:r>
          <a:r>
            <a:rPr lang="en-US" b="1" dirty="0"/>
            <a:t>overcrowded</a:t>
          </a:r>
          <a:r>
            <a:rPr lang="en-US" dirty="0"/>
            <a:t> </a:t>
          </a:r>
          <a:r>
            <a:rPr lang="en-US" b="1" dirty="0"/>
            <a:t>areas </a:t>
          </a:r>
          <a:r>
            <a:rPr lang="en-US" dirty="0"/>
            <a:t>and being aware of the </a:t>
          </a:r>
          <a:r>
            <a:rPr lang="en-US" b="1" dirty="0"/>
            <a:t>air quality</a:t>
          </a:r>
          <a:r>
            <a:rPr lang="en-US" dirty="0"/>
            <a:t> along the way.</a:t>
          </a:r>
        </a:p>
      </dgm:t>
    </dgm:pt>
    <dgm:pt modelId="{799520B8-48C0-4A77-A23D-AB43F17207C0}" type="parTrans" cxnId="{76D77B8D-0B8F-4E57-B5D9-268AF1FDB962}">
      <dgm:prSet/>
      <dgm:spPr/>
      <dgm:t>
        <a:bodyPr/>
        <a:lstStyle/>
        <a:p>
          <a:endParaRPr lang="en-US"/>
        </a:p>
      </dgm:t>
    </dgm:pt>
    <dgm:pt modelId="{CFB994A9-C014-4CAC-B2FD-30A474350AF7}" type="sibTrans" cxnId="{76D77B8D-0B8F-4E57-B5D9-268AF1FDB962}">
      <dgm:prSet/>
      <dgm:spPr/>
      <dgm:t>
        <a:bodyPr/>
        <a:lstStyle/>
        <a:p>
          <a:endParaRPr lang="en-US"/>
        </a:p>
      </dgm:t>
    </dgm:pt>
    <dgm:pt modelId="{9E614715-ABFB-45AB-810E-972A476293C4}">
      <dgm:prSet/>
      <dgm:spPr/>
      <dgm:t>
        <a:bodyPr/>
        <a:lstStyle/>
        <a:p>
          <a:r>
            <a:rPr lang="en-US" dirty="0"/>
            <a:t>By using our service, they receive </a:t>
          </a:r>
          <a:r>
            <a:rPr lang="en-US" b="1" dirty="0"/>
            <a:t>warnings </a:t>
          </a:r>
          <a:r>
            <a:rPr lang="en-US" dirty="0"/>
            <a:t>based on real-time crowd data on their selected route, helping them choose </a:t>
          </a:r>
          <a:r>
            <a:rPr lang="en-US" b="1" dirty="0"/>
            <a:t>less congested and more comfortable paths</a:t>
          </a:r>
          <a:r>
            <a:rPr lang="en-US" dirty="0"/>
            <a:t>. Additionally, they gain access to </a:t>
          </a:r>
          <a:r>
            <a:rPr lang="en-US" b="1" dirty="0"/>
            <a:t>air quality insights</a:t>
          </a:r>
          <a:r>
            <a:rPr lang="en-US" dirty="0"/>
            <a:t> for the areas they pass through, ensuring a healthier and more informed travel experience</a:t>
          </a:r>
        </a:p>
      </dgm:t>
    </dgm:pt>
    <dgm:pt modelId="{CC9D630B-DDAE-43BF-A80F-3AB9F6A8EDB7}" type="parTrans" cxnId="{00DB0CE7-EF37-425A-899C-49ACA6CB1CA1}">
      <dgm:prSet/>
      <dgm:spPr/>
      <dgm:t>
        <a:bodyPr/>
        <a:lstStyle/>
        <a:p>
          <a:endParaRPr lang="en-US"/>
        </a:p>
      </dgm:t>
    </dgm:pt>
    <dgm:pt modelId="{D923E466-BC72-4B9B-867E-8D68662AD2AF}" type="sibTrans" cxnId="{00DB0CE7-EF37-425A-899C-49ACA6CB1CA1}">
      <dgm:prSet/>
      <dgm:spPr/>
      <dgm:t>
        <a:bodyPr/>
        <a:lstStyle/>
        <a:p>
          <a:endParaRPr lang="en-US"/>
        </a:p>
      </dgm:t>
    </dgm:pt>
    <dgm:pt modelId="{46C3C350-7378-4EFB-8D79-BFE95794385C}" type="pres">
      <dgm:prSet presAssocID="{3245D3E0-9B7E-40C4-9A04-34F55846283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4757772-E061-4057-B50A-40E877A42606}" type="pres">
      <dgm:prSet presAssocID="{30A1B141-EC61-43A2-B637-926A8A09310B}" presName="hierRoot1" presStyleCnt="0"/>
      <dgm:spPr/>
    </dgm:pt>
    <dgm:pt modelId="{D4C1F541-DFA8-412D-8C3E-B5448C7CAF1F}" type="pres">
      <dgm:prSet presAssocID="{30A1B141-EC61-43A2-B637-926A8A09310B}" presName="composite" presStyleCnt="0"/>
      <dgm:spPr/>
    </dgm:pt>
    <dgm:pt modelId="{87111E03-8144-45F1-892E-B28CBD07A9E2}" type="pres">
      <dgm:prSet presAssocID="{30A1B141-EC61-43A2-B637-926A8A09310B}" presName="background" presStyleLbl="node0" presStyleIdx="0" presStyleCnt="2"/>
      <dgm:spPr/>
    </dgm:pt>
    <dgm:pt modelId="{0E5E7304-BF60-4843-8027-B37D0106700E}" type="pres">
      <dgm:prSet presAssocID="{30A1B141-EC61-43A2-B637-926A8A09310B}" presName="text" presStyleLbl="fgAcc0" presStyleIdx="0" presStyleCnt="2">
        <dgm:presLayoutVars>
          <dgm:chPref val="3"/>
        </dgm:presLayoutVars>
      </dgm:prSet>
      <dgm:spPr/>
    </dgm:pt>
    <dgm:pt modelId="{9FDAC91D-1202-42B9-B2B6-B4115CE51E34}" type="pres">
      <dgm:prSet presAssocID="{30A1B141-EC61-43A2-B637-926A8A09310B}" presName="hierChild2" presStyleCnt="0"/>
      <dgm:spPr/>
    </dgm:pt>
    <dgm:pt modelId="{CC0FA5B1-A6B9-4108-A23F-45F60DA8945D}" type="pres">
      <dgm:prSet presAssocID="{9E614715-ABFB-45AB-810E-972A476293C4}" presName="hierRoot1" presStyleCnt="0"/>
      <dgm:spPr/>
    </dgm:pt>
    <dgm:pt modelId="{A7D0D55A-14B6-4603-B71F-77284E177B16}" type="pres">
      <dgm:prSet presAssocID="{9E614715-ABFB-45AB-810E-972A476293C4}" presName="composite" presStyleCnt="0"/>
      <dgm:spPr/>
    </dgm:pt>
    <dgm:pt modelId="{A255B0AB-448E-47CD-AB0A-2846499F47F9}" type="pres">
      <dgm:prSet presAssocID="{9E614715-ABFB-45AB-810E-972A476293C4}" presName="background" presStyleLbl="node0" presStyleIdx="1" presStyleCnt="2"/>
      <dgm:spPr/>
    </dgm:pt>
    <dgm:pt modelId="{550E337D-3C62-4CC4-8425-0E40614A5265}" type="pres">
      <dgm:prSet presAssocID="{9E614715-ABFB-45AB-810E-972A476293C4}" presName="text" presStyleLbl="fgAcc0" presStyleIdx="1" presStyleCnt="2">
        <dgm:presLayoutVars>
          <dgm:chPref val="3"/>
        </dgm:presLayoutVars>
      </dgm:prSet>
      <dgm:spPr/>
    </dgm:pt>
    <dgm:pt modelId="{36D3A613-3CB5-4312-8644-23B9DE5234F9}" type="pres">
      <dgm:prSet presAssocID="{9E614715-ABFB-45AB-810E-972A476293C4}" presName="hierChild2" presStyleCnt="0"/>
      <dgm:spPr/>
    </dgm:pt>
  </dgm:ptLst>
  <dgm:cxnLst>
    <dgm:cxn modelId="{1A7DAC22-EFB1-4029-9FB4-9AB4817A8419}" type="presOf" srcId="{9E614715-ABFB-45AB-810E-972A476293C4}" destId="{550E337D-3C62-4CC4-8425-0E40614A5265}" srcOrd="0" destOrd="0" presId="urn:microsoft.com/office/officeart/2005/8/layout/hierarchy1"/>
    <dgm:cxn modelId="{B8446226-7078-4FAE-A96D-C0E970717C83}" type="presOf" srcId="{3245D3E0-9B7E-40C4-9A04-34F558462838}" destId="{46C3C350-7378-4EFB-8D79-BFE95794385C}" srcOrd="0" destOrd="0" presId="urn:microsoft.com/office/officeart/2005/8/layout/hierarchy1"/>
    <dgm:cxn modelId="{FA53F363-0712-4ECF-A025-B4035BE06099}" type="presOf" srcId="{30A1B141-EC61-43A2-B637-926A8A09310B}" destId="{0E5E7304-BF60-4843-8027-B37D0106700E}" srcOrd="0" destOrd="0" presId="urn:microsoft.com/office/officeart/2005/8/layout/hierarchy1"/>
    <dgm:cxn modelId="{76D77B8D-0B8F-4E57-B5D9-268AF1FDB962}" srcId="{3245D3E0-9B7E-40C4-9A04-34F558462838}" destId="{30A1B141-EC61-43A2-B637-926A8A09310B}" srcOrd="0" destOrd="0" parTransId="{799520B8-48C0-4A77-A23D-AB43F17207C0}" sibTransId="{CFB994A9-C014-4CAC-B2FD-30A474350AF7}"/>
    <dgm:cxn modelId="{00DB0CE7-EF37-425A-899C-49ACA6CB1CA1}" srcId="{3245D3E0-9B7E-40C4-9A04-34F558462838}" destId="{9E614715-ABFB-45AB-810E-972A476293C4}" srcOrd="1" destOrd="0" parTransId="{CC9D630B-DDAE-43BF-A80F-3AB9F6A8EDB7}" sibTransId="{D923E466-BC72-4B9B-867E-8D68662AD2AF}"/>
    <dgm:cxn modelId="{D926017F-8CE7-407E-8996-0F00FF658649}" type="presParOf" srcId="{46C3C350-7378-4EFB-8D79-BFE95794385C}" destId="{A4757772-E061-4057-B50A-40E877A42606}" srcOrd="0" destOrd="0" presId="urn:microsoft.com/office/officeart/2005/8/layout/hierarchy1"/>
    <dgm:cxn modelId="{2A0017CD-1C24-47CF-9DD8-D27E6C696440}" type="presParOf" srcId="{A4757772-E061-4057-B50A-40E877A42606}" destId="{D4C1F541-DFA8-412D-8C3E-B5448C7CAF1F}" srcOrd="0" destOrd="0" presId="urn:microsoft.com/office/officeart/2005/8/layout/hierarchy1"/>
    <dgm:cxn modelId="{EAE4812F-6DC7-4F1D-9E77-FED5A2B4E76D}" type="presParOf" srcId="{D4C1F541-DFA8-412D-8C3E-B5448C7CAF1F}" destId="{87111E03-8144-45F1-892E-B28CBD07A9E2}" srcOrd="0" destOrd="0" presId="urn:microsoft.com/office/officeart/2005/8/layout/hierarchy1"/>
    <dgm:cxn modelId="{89073CC5-D5A9-4FDA-B55A-9A01973FA099}" type="presParOf" srcId="{D4C1F541-DFA8-412D-8C3E-B5448C7CAF1F}" destId="{0E5E7304-BF60-4843-8027-B37D0106700E}" srcOrd="1" destOrd="0" presId="urn:microsoft.com/office/officeart/2005/8/layout/hierarchy1"/>
    <dgm:cxn modelId="{7FF44420-C08C-4BBE-A6BB-33281479E0BB}" type="presParOf" srcId="{A4757772-E061-4057-B50A-40E877A42606}" destId="{9FDAC91D-1202-42B9-B2B6-B4115CE51E34}" srcOrd="1" destOrd="0" presId="urn:microsoft.com/office/officeart/2005/8/layout/hierarchy1"/>
    <dgm:cxn modelId="{F20AE434-5CEF-4AD0-8F8B-4E1D4FB4A513}" type="presParOf" srcId="{46C3C350-7378-4EFB-8D79-BFE95794385C}" destId="{CC0FA5B1-A6B9-4108-A23F-45F60DA8945D}" srcOrd="1" destOrd="0" presId="urn:microsoft.com/office/officeart/2005/8/layout/hierarchy1"/>
    <dgm:cxn modelId="{0E51110D-A03F-4681-BDAF-0DF318CD98DF}" type="presParOf" srcId="{CC0FA5B1-A6B9-4108-A23F-45F60DA8945D}" destId="{A7D0D55A-14B6-4603-B71F-77284E177B16}" srcOrd="0" destOrd="0" presId="urn:microsoft.com/office/officeart/2005/8/layout/hierarchy1"/>
    <dgm:cxn modelId="{65142F9E-BB85-4C57-BB09-F597B0AB311D}" type="presParOf" srcId="{A7D0D55A-14B6-4603-B71F-77284E177B16}" destId="{A255B0AB-448E-47CD-AB0A-2846499F47F9}" srcOrd="0" destOrd="0" presId="urn:microsoft.com/office/officeart/2005/8/layout/hierarchy1"/>
    <dgm:cxn modelId="{F180AADD-1ECF-4344-B754-1AC35E4A16E2}" type="presParOf" srcId="{A7D0D55A-14B6-4603-B71F-77284E177B16}" destId="{550E337D-3C62-4CC4-8425-0E40614A5265}" srcOrd="1" destOrd="0" presId="urn:microsoft.com/office/officeart/2005/8/layout/hierarchy1"/>
    <dgm:cxn modelId="{4DB686B8-33B3-4483-A854-8CD749DA65D4}" type="presParOf" srcId="{CC0FA5B1-A6B9-4108-A23F-45F60DA8945D}" destId="{36D3A613-3CB5-4312-8644-23B9DE5234F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340C69-8802-4D29-88F4-2E14AAA9733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62BD07-24EB-4461-B2A4-954CA11CEE6B}">
      <dgm:prSet/>
      <dgm:spPr/>
      <dgm:t>
        <a:bodyPr/>
        <a:lstStyle/>
        <a:p>
          <a:r>
            <a:rPr lang="en-US" dirty="0"/>
            <a:t>A business owner wants to manage employee schedules more efficiently and advertise to the public during peak hours and high-traffic locations. They also want access to </a:t>
          </a:r>
          <a:r>
            <a:rPr lang="en-US" b="1" dirty="0"/>
            <a:t>air quality data</a:t>
          </a:r>
          <a:r>
            <a:rPr lang="en-US" dirty="0"/>
            <a:t> to optimize ventilation for </a:t>
          </a:r>
          <a:r>
            <a:rPr lang="en-US" b="1" dirty="0"/>
            <a:t>better customer and employee satisfaction and experience</a:t>
          </a:r>
          <a:r>
            <a:rPr lang="en-US" dirty="0"/>
            <a:t>.</a:t>
          </a:r>
        </a:p>
      </dgm:t>
    </dgm:pt>
    <dgm:pt modelId="{040A3E12-6888-418D-A098-32C2E72C88EA}" type="parTrans" cxnId="{A0C1A223-9BBD-450C-96E3-BCFC35782DF2}">
      <dgm:prSet/>
      <dgm:spPr/>
      <dgm:t>
        <a:bodyPr/>
        <a:lstStyle/>
        <a:p>
          <a:endParaRPr lang="en-US"/>
        </a:p>
      </dgm:t>
    </dgm:pt>
    <dgm:pt modelId="{582B979C-33A0-469E-A857-B8D8CCCBD678}" type="sibTrans" cxnId="{A0C1A223-9BBD-450C-96E3-BCFC35782DF2}">
      <dgm:prSet/>
      <dgm:spPr/>
      <dgm:t>
        <a:bodyPr/>
        <a:lstStyle/>
        <a:p>
          <a:endParaRPr lang="en-US"/>
        </a:p>
      </dgm:t>
    </dgm:pt>
    <dgm:pt modelId="{0C0F52AE-FD41-4762-B9F4-51CC93B35238}">
      <dgm:prSet/>
      <dgm:spPr/>
      <dgm:t>
        <a:bodyPr/>
        <a:lstStyle/>
        <a:p>
          <a:r>
            <a:rPr lang="en-US" dirty="0"/>
            <a:t>By using our service, they gain access to </a:t>
          </a:r>
          <a:r>
            <a:rPr lang="en-US" b="1" dirty="0"/>
            <a:t>historical, real-time and predictive crowd estimation data</a:t>
          </a:r>
          <a:r>
            <a:rPr lang="en-US" dirty="0"/>
            <a:t>, based on the sensors of their choice. Additionally, they can purchase </a:t>
          </a:r>
          <a:r>
            <a:rPr lang="en-US" b="1" dirty="0"/>
            <a:t>premium access</a:t>
          </a:r>
          <a:r>
            <a:rPr lang="en-US" dirty="0"/>
            <a:t> to the entire sensor network, beyond those located within their own business premises.</a:t>
          </a:r>
        </a:p>
      </dgm:t>
    </dgm:pt>
    <dgm:pt modelId="{85E7DE8F-B4D9-429E-9DCB-18A39A371F37}" type="parTrans" cxnId="{77FFFD5C-9455-4552-AC0C-B0AD8532DD8E}">
      <dgm:prSet/>
      <dgm:spPr/>
      <dgm:t>
        <a:bodyPr/>
        <a:lstStyle/>
        <a:p>
          <a:endParaRPr lang="en-US"/>
        </a:p>
      </dgm:t>
    </dgm:pt>
    <dgm:pt modelId="{11F8A7BF-C8EC-46B7-A353-CC2097E050AD}" type="sibTrans" cxnId="{77FFFD5C-9455-4552-AC0C-B0AD8532DD8E}">
      <dgm:prSet/>
      <dgm:spPr/>
      <dgm:t>
        <a:bodyPr/>
        <a:lstStyle/>
        <a:p>
          <a:endParaRPr lang="en-US"/>
        </a:p>
      </dgm:t>
    </dgm:pt>
    <dgm:pt modelId="{EAA3EBC0-7101-4A14-82BC-B7A64621A367}" type="pres">
      <dgm:prSet presAssocID="{79340C69-8802-4D29-88F4-2E14AAA9733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6EF395-2661-419D-AAE9-D3F997E93728}" type="pres">
      <dgm:prSet presAssocID="{2362BD07-24EB-4461-B2A4-954CA11CEE6B}" presName="hierRoot1" presStyleCnt="0"/>
      <dgm:spPr/>
    </dgm:pt>
    <dgm:pt modelId="{0733EEAB-4294-4AB0-B4A4-2E180E8787CD}" type="pres">
      <dgm:prSet presAssocID="{2362BD07-24EB-4461-B2A4-954CA11CEE6B}" presName="composite" presStyleCnt="0"/>
      <dgm:spPr/>
    </dgm:pt>
    <dgm:pt modelId="{2F48B30B-5718-4F1E-B531-E977E6B0117D}" type="pres">
      <dgm:prSet presAssocID="{2362BD07-24EB-4461-B2A4-954CA11CEE6B}" presName="background" presStyleLbl="node0" presStyleIdx="0" presStyleCnt="2"/>
      <dgm:spPr/>
    </dgm:pt>
    <dgm:pt modelId="{128AE5A0-40CA-49BD-A865-D4B9A56D5BB4}" type="pres">
      <dgm:prSet presAssocID="{2362BD07-24EB-4461-B2A4-954CA11CEE6B}" presName="text" presStyleLbl="fgAcc0" presStyleIdx="0" presStyleCnt="2">
        <dgm:presLayoutVars>
          <dgm:chPref val="3"/>
        </dgm:presLayoutVars>
      </dgm:prSet>
      <dgm:spPr/>
    </dgm:pt>
    <dgm:pt modelId="{41A51B42-2F01-4BE9-B693-7380C95550ED}" type="pres">
      <dgm:prSet presAssocID="{2362BD07-24EB-4461-B2A4-954CA11CEE6B}" presName="hierChild2" presStyleCnt="0"/>
      <dgm:spPr/>
    </dgm:pt>
    <dgm:pt modelId="{BFDB8A04-D34D-407E-858F-39BFC4009571}" type="pres">
      <dgm:prSet presAssocID="{0C0F52AE-FD41-4762-B9F4-51CC93B35238}" presName="hierRoot1" presStyleCnt="0"/>
      <dgm:spPr/>
    </dgm:pt>
    <dgm:pt modelId="{748D8877-CA32-496B-B915-CD4EE1E19E54}" type="pres">
      <dgm:prSet presAssocID="{0C0F52AE-FD41-4762-B9F4-51CC93B35238}" presName="composite" presStyleCnt="0"/>
      <dgm:spPr/>
    </dgm:pt>
    <dgm:pt modelId="{B29B6D6F-1014-409A-96A0-7137C3CB1DBB}" type="pres">
      <dgm:prSet presAssocID="{0C0F52AE-FD41-4762-B9F4-51CC93B35238}" presName="background" presStyleLbl="node0" presStyleIdx="1" presStyleCnt="2"/>
      <dgm:spPr/>
    </dgm:pt>
    <dgm:pt modelId="{88C584F7-9154-424A-A0E4-08C8506D54F2}" type="pres">
      <dgm:prSet presAssocID="{0C0F52AE-FD41-4762-B9F4-51CC93B35238}" presName="text" presStyleLbl="fgAcc0" presStyleIdx="1" presStyleCnt="2">
        <dgm:presLayoutVars>
          <dgm:chPref val="3"/>
        </dgm:presLayoutVars>
      </dgm:prSet>
      <dgm:spPr/>
    </dgm:pt>
    <dgm:pt modelId="{E2E214B2-3AC8-4B09-A07E-FF1AC50EDD56}" type="pres">
      <dgm:prSet presAssocID="{0C0F52AE-FD41-4762-B9F4-51CC93B35238}" presName="hierChild2" presStyleCnt="0"/>
      <dgm:spPr/>
    </dgm:pt>
  </dgm:ptLst>
  <dgm:cxnLst>
    <dgm:cxn modelId="{067D9306-4CFE-46ED-AD1C-1E16862474D8}" type="presOf" srcId="{0C0F52AE-FD41-4762-B9F4-51CC93B35238}" destId="{88C584F7-9154-424A-A0E4-08C8506D54F2}" srcOrd="0" destOrd="0" presId="urn:microsoft.com/office/officeart/2005/8/layout/hierarchy1"/>
    <dgm:cxn modelId="{A0C1A223-9BBD-450C-96E3-BCFC35782DF2}" srcId="{79340C69-8802-4D29-88F4-2E14AAA9733E}" destId="{2362BD07-24EB-4461-B2A4-954CA11CEE6B}" srcOrd="0" destOrd="0" parTransId="{040A3E12-6888-418D-A098-32C2E72C88EA}" sibTransId="{582B979C-33A0-469E-A857-B8D8CCCBD678}"/>
    <dgm:cxn modelId="{77FFFD5C-9455-4552-AC0C-B0AD8532DD8E}" srcId="{79340C69-8802-4D29-88F4-2E14AAA9733E}" destId="{0C0F52AE-FD41-4762-B9F4-51CC93B35238}" srcOrd="1" destOrd="0" parTransId="{85E7DE8F-B4D9-429E-9DCB-18A39A371F37}" sibTransId="{11F8A7BF-C8EC-46B7-A353-CC2097E050AD}"/>
    <dgm:cxn modelId="{FA4A3380-FE4F-44FB-91E2-4524A984581F}" type="presOf" srcId="{79340C69-8802-4D29-88F4-2E14AAA9733E}" destId="{EAA3EBC0-7101-4A14-82BC-B7A64621A367}" srcOrd="0" destOrd="0" presId="urn:microsoft.com/office/officeart/2005/8/layout/hierarchy1"/>
    <dgm:cxn modelId="{02E3CC8F-61DB-480B-85A0-1099F962D13C}" type="presOf" srcId="{2362BD07-24EB-4461-B2A4-954CA11CEE6B}" destId="{128AE5A0-40CA-49BD-A865-D4B9A56D5BB4}" srcOrd="0" destOrd="0" presId="urn:microsoft.com/office/officeart/2005/8/layout/hierarchy1"/>
    <dgm:cxn modelId="{71129B05-CD18-47AD-B1CC-46D0B011A5C6}" type="presParOf" srcId="{EAA3EBC0-7101-4A14-82BC-B7A64621A367}" destId="{306EF395-2661-419D-AAE9-D3F997E93728}" srcOrd="0" destOrd="0" presId="urn:microsoft.com/office/officeart/2005/8/layout/hierarchy1"/>
    <dgm:cxn modelId="{CA705407-FC99-4B7B-AF47-6646D0225C2F}" type="presParOf" srcId="{306EF395-2661-419D-AAE9-D3F997E93728}" destId="{0733EEAB-4294-4AB0-B4A4-2E180E8787CD}" srcOrd="0" destOrd="0" presId="urn:microsoft.com/office/officeart/2005/8/layout/hierarchy1"/>
    <dgm:cxn modelId="{1CC37BD9-12AC-42B1-B807-FC1DF32AFFEE}" type="presParOf" srcId="{0733EEAB-4294-4AB0-B4A4-2E180E8787CD}" destId="{2F48B30B-5718-4F1E-B531-E977E6B0117D}" srcOrd="0" destOrd="0" presId="urn:microsoft.com/office/officeart/2005/8/layout/hierarchy1"/>
    <dgm:cxn modelId="{C800B742-EB45-4B7C-9A2D-7AAF734E5E73}" type="presParOf" srcId="{0733EEAB-4294-4AB0-B4A4-2E180E8787CD}" destId="{128AE5A0-40CA-49BD-A865-D4B9A56D5BB4}" srcOrd="1" destOrd="0" presId="urn:microsoft.com/office/officeart/2005/8/layout/hierarchy1"/>
    <dgm:cxn modelId="{46B26DAF-D0E7-4B2A-A279-26C7BAF5569B}" type="presParOf" srcId="{306EF395-2661-419D-AAE9-D3F997E93728}" destId="{41A51B42-2F01-4BE9-B693-7380C95550ED}" srcOrd="1" destOrd="0" presId="urn:microsoft.com/office/officeart/2005/8/layout/hierarchy1"/>
    <dgm:cxn modelId="{D0D92CE7-FEFD-4FFC-A69D-D7B6E58DA0FC}" type="presParOf" srcId="{EAA3EBC0-7101-4A14-82BC-B7A64621A367}" destId="{BFDB8A04-D34D-407E-858F-39BFC4009571}" srcOrd="1" destOrd="0" presId="urn:microsoft.com/office/officeart/2005/8/layout/hierarchy1"/>
    <dgm:cxn modelId="{C789495A-9818-4F9A-81D1-41C1AE2187EE}" type="presParOf" srcId="{BFDB8A04-D34D-407E-858F-39BFC4009571}" destId="{748D8877-CA32-496B-B915-CD4EE1E19E54}" srcOrd="0" destOrd="0" presId="urn:microsoft.com/office/officeart/2005/8/layout/hierarchy1"/>
    <dgm:cxn modelId="{A5096911-386C-4EB4-8BA9-FAC235352399}" type="presParOf" srcId="{748D8877-CA32-496B-B915-CD4EE1E19E54}" destId="{B29B6D6F-1014-409A-96A0-7137C3CB1DBB}" srcOrd="0" destOrd="0" presId="urn:microsoft.com/office/officeart/2005/8/layout/hierarchy1"/>
    <dgm:cxn modelId="{CCD743BB-2769-43E5-8CF2-6DFB1EAF2E06}" type="presParOf" srcId="{748D8877-CA32-496B-B915-CD4EE1E19E54}" destId="{88C584F7-9154-424A-A0E4-08C8506D54F2}" srcOrd="1" destOrd="0" presId="urn:microsoft.com/office/officeart/2005/8/layout/hierarchy1"/>
    <dgm:cxn modelId="{4700BF8B-BEBF-4DBC-8BDB-F45DBA2AE94F}" type="presParOf" srcId="{BFDB8A04-D34D-407E-858F-39BFC4009571}" destId="{E2E214B2-3AC8-4B09-A07E-FF1AC50EDD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340C69-8802-4D29-88F4-2E14AAA9733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62BD07-24EB-4461-B2A4-954CA11CEE6B}">
      <dgm:prSet/>
      <dgm:spPr/>
      <dgm:t>
        <a:bodyPr/>
        <a:lstStyle/>
        <a:p>
          <a:r>
            <a:rPr lang="en-US" dirty="0"/>
            <a:t>Authorities want to </a:t>
          </a:r>
          <a:r>
            <a:rPr lang="en-US" b="1" dirty="0"/>
            <a:t>monitor crowd density and air quality</a:t>
          </a:r>
          <a:r>
            <a:rPr lang="en-US" dirty="0"/>
            <a:t> to improve </a:t>
          </a:r>
          <a:r>
            <a:rPr lang="en-US" b="1" dirty="0"/>
            <a:t>public safety, and citizen well-being</a:t>
          </a:r>
          <a:r>
            <a:rPr lang="en-US" dirty="0"/>
            <a:t>.</a:t>
          </a:r>
        </a:p>
      </dgm:t>
    </dgm:pt>
    <dgm:pt modelId="{040A3E12-6888-418D-A098-32C2E72C88EA}" type="parTrans" cxnId="{A0C1A223-9BBD-450C-96E3-BCFC35782DF2}">
      <dgm:prSet/>
      <dgm:spPr/>
      <dgm:t>
        <a:bodyPr/>
        <a:lstStyle/>
        <a:p>
          <a:endParaRPr lang="en-US"/>
        </a:p>
      </dgm:t>
    </dgm:pt>
    <dgm:pt modelId="{582B979C-33A0-469E-A857-B8D8CCCBD678}" type="sibTrans" cxnId="{A0C1A223-9BBD-450C-96E3-BCFC35782DF2}">
      <dgm:prSet/>
      <dgm:spPr/>
      <dgm:t>
        <a:bodyPr/>
        <a:lstStyle/>
        <a:p>
          <a:endParaRPr lang="en-US"/>
        </a:p>
      </dgm:t>
    </dgm:pt>
    <dgm:pt modelId="{0C0F52AE-FD41-4762-B9F4-51CC93B35238}">
      <dgm:prSet/>
      <dgm:spPr/>
      <dgm:t>
        <a:bodyPr/>
        <a:lstStyle/>
        <a:p>
          <a:r>
            <a:rPr lang="en-US" dirty="0"/>
            <a:t>By using our service, they gain </a:t>
          </a:r>
          <a:r>
            <a:rPr lang="en-US" b="1" dirty="0"/>
            <a:t>historical</a:t>
          </a:r>
          <a:r>
            <a:rPr lang="en-US" dirty="0"/>
            <a:t>, </a:t>
          </a:r>
          <a:r>
            <a:rPr lang="en-US" b="1" dirty="0"/>
            <a:t>real-time and predictive insights</a:t>
          </a:r>
          <a:r>
            <a:rPr lang="en-US" dirty="0"/>
            <a:t> on crowd movement and air quality, helping them </a:t>
          </a:r>
          <a:r>
            <a:rPr lang="en-US" b="1" dirty="0"/>
            <a:t>manage high-traffic areas, and enhance public space efficiency</a:t>
          </a:r>
          <a:r>
            <a:rPr lang="en-US" dirty="0"/>
            <a:t>.</a:t>
          </a:r>
        </a:p>
      </dgm:t>
    </dgm:pt>
    <dgm:pt modelId="{85E7DE8F-B4D9-429E-9DCB-18A39A371F37}" type="parTrans" cxnId="{77FFFD5C-9455-4552-AC0C-B0AD8532DD8E}">
      <dgm:prSet/>
      <dgm:spPr/>
      <dgm:t>
        <a:bodyPr/>
        <a:lstStyle/>
        <a:p>
          <a:endParaRPr lang="en-US"/>
        </a:p>
      </dgm:t>
    </dgm:pt>
    <dgm:pt modelId="{11F8A7BF-C8EC-46B7-A353-CC2097E050AD}" type="sibTrans" cxnId="{77FFFD5C-9455-4552-AC0C-B0AD8532DD8E}">
      <dgm:prSet/>
      <dgm:spPr/>
      <dgm:t>
        <a:bodyPr/>
        <a:lstStyle/>
        <a:p>
          <a:endParaRPr lang="en-US"/>
        </a:p>
      </dgm:t>
    </dgm:pt>
    <dgm:pt modelId="{EAA3EBC0-7101-4A14-82BC-B7A64621A367}" type="pres">
      <dgm:prSet presAssocID="{79340C69-8802-4D29-88F4-2E14AAA9733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6EF395-2661-419D-AAE9-D3F997E93728}" type="pres">
      <dgm:prSet presAssocID="{2362BD07-24EB-4461-B2A4-954CA11CEE6B}" presName="hierRoot1" presStyleCnt="0"/>
      <dgm:spPr/>
    </dgm:pt>
    <dgm:pt modelId="{0733EEAB-4294-4AB0-B4A4-2E180E8787CD}" type="pres">
      <dgm:prSet presAssocID="{2362BD07-24EB-4461-B2A4-954CA11CEE6B}" presName="composite" presStyleCnt="0"/>
      <dgm:spPr/>
    </dgm:pt>
    <dgm:pt modelId="{2F48B30B-5718-4F1E-B531-E977E6B0117D}" type="pres">
      <dgm:prSet presAssocID="{2362BD07-24EB-4461-B2A4-954CA11CEE6B}" presName="background" presStyleLbl="node0" presStyleIdx="0" presStyleCnt="2"/>
      <dgm:spPr/>
    </dgm:pt>
    <dgm:pt modelId="{128AE5A0-40CA-49BD-A865-D4B9A56D5BB4}" type="pres">
      <dgm:prSet presAssocID="{2362BD07-24EB-4461-B2A4-954CA11CEE6B}" presName="text" presStyleLbl="fgAcc0" presStyleIdx="0" presStyleCnt="2">
        <dgm:presLayoutVars>
          <dgm:chPref val="3"/>
        </dgm:presLayoutVars>
      </dgm:prSet>
      <dgm:spPr/>
    </dgm:pt>
    <dgm:pt modelId="{41A51B42-2F01-4BE9-B693-7380C95550ED}" type="pres">
      <dgm:prSet presAssocID="{2362BD07-24EB-4461-B2A4-954CA11CEE6B}" presName="hierChild2" presStyleCnt="0"/>
      <dgm:spPr/>
    </dgm:pt>
    <dgm:pt modelId="{BFDB8A04-D34D-407E-858F-39BFC4009571}" type="pres">
      <dgm:prSet presAssocID="{0C0F52AE-FD41-4762-B9F4-51CC93B35238}" presName="hierRoot1" presStyleCnt="0"/>
      <dgm:spPr/>
    </dgm:pt>
    <dgm:pt modelId="{748D8877-CA32-496B-B915-CD4EE1E19E54}" type="pres">
      <dgm:prSet presAssocID="{0C0F52AE-FD41-4762-B9F4-51CC93B35238}" presName="composite" presStyleCnt="0"/>
      <dgm:spPr/>
    </dgm:pt>
    <dgm:pt modelId="{B29B6D6F-1014-409A-96A0-7137C3CB1DBB}" type="pres">
      <dgm:prSet presAssocID="{0C0F52AE-FD41-4762-B9F4-51CC93B35238}" presName="background" presStyleLbl="node0" presStyleIdx="1" presStyleCnt="2"/>
      <dgm:spPr/>
    </dgm:pt>
    <dgm:pt modelId="{88C584F7-9154-424A-A0E4-08C8506D54F2}" type="pres">
      <dgm:prSet presAssocID="{0C0F52AE-FD41-4762-B9F4-51CC93B35238}" presName="text" presStyleLbl="fgAcc0" presStyleIdx="1" presStyleCnt="2">
        <dgm:presLayoutVars>
          <dgm:chPref val="3"/>
        </dgm:presLayoutVars>
      </dgm:prSet>
      <dgm:spPr/>
    </dgm:pt>
    <dgm:pt modelId="{E2E214B2-3AC8-4B09-A07E-FF1AC50EDD56}" type="pres">
      <dgm:prSet presAssocID="{0C0F52AE-FD41-4762-B9F4-51CC93B35238}" presName="hierChild2" presStyleCnt="0"/>
      <dgm:spPr/>
    </dgm:pt>
  </dgm:ptLst>
  <dgm:cxnLst>
    <dgm:cxn modelId="{067D9306-4CFE-46ED-AD1C-1E16862474D8}" type="presOf" srcId="{0C0F52AE-FD41-4762-B9F4-51CC93B35238}" destId="{88C584F7-9154-424A-A0E4-08C8506D54F2}" srcOrd="0" destOrd="0" presId="urn:microsoft.com/office/officeart/2005/8/layout/hierarchy1"/>
    <dgm:cxn modelId="{A0C1A223-9BBD-450C-96E3-BCFC35782DF2}" srcId="{79340C69-8802-4D29-88F4-2E14AAA9733E}" destId="{2362BD07-24EB-4461-B2A4-954CA11CEE6B}" srcOrd="0" destOrd="0" parTransId="{040A3E12-6888-418D-A098-32C2E72C88EA}" sibTransId="{582B979C-33A0-469E-A857-B8D8CCCBD678}"/>
    <dgm:cxn modelId="{77FFFD5C-9455-4552-AC0C-B0AD8532DD8E}" srcId="{79340C69-8802-4D29-88F4-2E14AAA9733E}" destId="{0C0F52AE-FD41-4762-B9F4-51CC93B35238}" srcOrd="1" destOrd="0" parTransId="{85E7DE8F-B4D9-429E-9DCB-18A39A371F37}" sibTransId="{11F8A7BF-C8EC-46B7-A353-CC2097E050AD}"/>
    <dgm:cxn modelId="{FA4A3380-FE4F-44FB-91E2-4524A984581F}" type="presOf" srcId="{79340C69-8802-4D29-88F4-2E14AAA9733E}" destId="{EAA3EBC0-7101-4A14-82BC-B7A64621A367}" srcOrd="0" destOrd="0" presId="urn:microsoft.com/office/officeart/2005/8/layout/hierarchy1"/>
    <dgm:cxn modelId="{02E3CC8F-61DB-480B-85A0-1099F962D13C}" type="presOf" srcId="{2362BD07-24EB-4461-B2A4-954CA11CEE6B}" destId="{128AE5A0-40CA-49BD-A865-D4B9A56D5BB4}" srcOrd="0" destOrd="0" presId="urn:microsoft.com/office/officeart/2005/8/layout/hierarchy1"/>
    <dgm:cxn modelId="{71129B05-CD18-47AD-B1CC-46D0B011A5C6}" type="presParOf" srcId="{EAA3EBC0-7101-4A14-82BC-B7A64621A367}" destId="{306EF395-2661-419D-AAE9-D3F997E93728}" srcOrd="0" destOrd="0" presId="urn:microsoft.com/office/officeart/2005/8/layout/hierarchy1"/>
    <dgm:cxn modelId="{CA705407-FC99-4B7B-AF47-6646D0225C2F}" type="presParOf" srcId="{306EF395-2661-419D-AAE9-D3F997E93728}" destId="{0733EEAB-4294-4AB0-B4A4-2E180E8787CD}" srcOrd="0" destOrd="0" presId="urn:microsoft.com/office/officeart/2005/8/layout/hierarchy1"/>
    <dgm:cxn modelId="{1CC37BD9-12AC-42B1-B807-FC1DF32AFFEE}" type="presParOf" srcId="{0733EEAB-4294-4AB0-B4A4-2E180E8787CD}" destId="{2F48B30B-5718-4F1E-B531-E977E6B0117D}" srcOrd="0" destOrd="0" presId="urn:microsoft.com/office/officeart/2005/8/layout/hierarchy1"/>
    <dgm:cxn modelId="{C800B742-EB45-4B7C-9A2D-7AAF734E5E73}" type="presParOf" srcId="{0733EEAB-4294-4AB0-B4A4-2E180E8787CD}" destId="{128AE5A0-40CA-49BD-A865-D4B9A56D5BB4}" srcOrd="1" destOrd="0" presId="urn:microsoft.com/office/officeart/2005/8/layout/hierarchy1"/>
    <dgm:cxn modelId="{46B26DAF-D0E7-4B2A-A279-26C7BAF5569B}" type="presParOf" srcId="{306EF395-2661-419D-AAE9-D3F997E93728}" destId="{41A51B42-2F01-4BE9-B693-7380C95550ED}" srcOrd="1" destOrd="0" presId="urn:microsoft.com/office/officeart/2005/8/layout/hierarchy1"/>
    <dgm:cxn modelId="{D0D92CE7-FEFD-4FFC-A69D-D7B6E58DA0FC}" type="presParOf" srcId="{EAA3EBC0-7101-4A14-82BC-B7A64621A367}" destId="{BFDB8A04-D34D-407E-858F-39BFC4009571}" srcOrd="1" destOrd="0" presId="urn:microsoft.com/office/officeart/2005/8/layout/hierarchy1"/>
    <dgm:cxn modelId="{C789495A-9818-4F9A-81D1-41C1AE2187EE}" type="presParOf" srcId="{BFDB8A04-D34D-407E-858F-39BFC4009571}" destId="{748D8877-CA32-496B-B915-CD4EE1E19E54}" srcOrd="0" destOrd="0" presId="urn:microsoft.com/office/officeart/2005/8/layout/hierarchy1"/>
    <dgm:cxn modelId="{A5096911-386C-4EB4-8BA9-FAC235352399}" type="presParOf" srcId="{748D8877-CA32-496B-B915-CD4EE1E19E54}" destId="{B29B6D6F-1014-409A-96A0-7137C3CB1DBB}" srcOrd="0" destOrd="0" presId="urn:microsoft.com/office/officeart/2005/8/layout/hierarchy1"/>
    <dgm:cxn modelId="{CCD743BB-2769-43E5-8CF2-6DFB1EAF2E06}" type="presParOf" srcId="{748D8877-CA32-496B-B915-CD4EE1E19E54}" destId="{88C584F7-9154-424A-A0E4-08C8506D54F2}" srcOrd="1" destOrd="0" presId="urn:microsoft.com/office/officeart/2005/8/layout/hierarchy1"/>
    <dgm:cxn modelId="{4700BF8B-BEBF-4DBC-8BDB-F45DBA2AE94F}" type="presParOf" srcId="{BFDB8A04-D34D-407E-858F-39BFC4009571}" destId="{E2E214B2-3AC8-4B09-A07E-FF1AC50EDD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569B5F-E94B-447D-8240-2A726364AEE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9A54DB0-2E7D-4F6F-B1BA-AE1D12DF7D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sensor data needs to be organized and processed.</a:t>
          </a:r>
        </a:p>
      </dgm:t>
    </dgm:pt>
    <dgm:pt modelId="{D4477604-E87A-49BD-B3CB-E0F5170DF261}" type="parTrans" cxnId="{BB4E9276-1FCB-4D10-9A24-79E6CAE72270}">
      <dgm:prSet/>
      <dgm:spPr/>
      <dgm:t>
        <a:bodyPr/>
        <a:lstStyle/>
        <a:p>
          <a:endParaRPr lang="en-US"/>
        </a:p>
      </dgm:t>
    </dgm:pt>
    <dgm:pt modelId="{5D34C030-472D-400B-BD8F-D6A721538D30}" type="sibTrans" cxnId="{BB4E9276-1FCB-4D10-9A24-79E6CAE72270}">
      <dgm:prSet/>
      <dgm:spPr/>
      <dgm:t>
        <a:bodyPr/>
        <a:lstStyle/>
        <a:p>
          <a:endParaRPr lang="en-US"/>
        </a:p>
      </dgm:t>
    </dgm:pt>
    <dgm:pt modelId="{A60D1FD5-4995-4E30-AE88-E65A41E112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access point traffic data will be used to estimate the number of people connected to the Local Area Network.</a:t>
          </a:r>
        </a:p>
      </dgm:t>
    </dgm:pt>
    <dgm:pt modelId="{1ECEC2EA-EF5E-41B0-99F9-2C5709052EDB}" type="parTrans" cxnId="{AF2847F8-5525-401E-9F84-89B9DCE34B2F}">
      <dgm:prSet/>
      <dgm:spPr/>
      <dgm:t>
        <a:bodyPr/>
        <a:lstStyle/>
        <a:p>
          <a:endParaRPr lang="en-US"/>
        </a:p>
      </dgm:t>
    </dgm:pt>
    <dgm:pt modelId="{D0087AE7-A380-4E10-90AA-13E841263318}" type="sibTrans" cxnId="{AF2847F8-5525-401E-9F84-89B9DCE34B2F}">
      <dgm:prSet/>
      <dgm:spPr/>
      <dgm:t>
        <a:bodyPr/>
        <a:lstStyle/>
        <a:p>
          <a:endParaRPr lang="en-US"/>
        </a:p>
      </dgm:t>
    </dgm:pt>
    <dgm:pt modelId="{E1154313-E98C-49AE-B8A5-A8173C430D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CO2 readings from the climate sensors will be used to determine the rough size of the crowd in a closed space.</a:t>
          </a:r>
        </a:p>
      </dgm:t>
    </dgm:pt>
    <dgm:pt modelId="{093B218E-B4FC-4149-BC70-12E705CE6A9E}" type="parTrans" cxnId="{5406C53F-0BA3-420D-A8FC-277C2B1DDF1F}">
      <dgm:prSet/>
      <dgm:spPr/>
      <dgm:t>
        <a:bodyPr/>
        <a:lstStyle/>
        <a:p>
          <a:endParaRPr lang="en-US"/>
        </a:p>
      </dgm:t>
    </dgm:pt>
    <dgm:pt modelId="{B995312F-F0E9-4FB6-B90B-16F3916B764D}" type="sibTrans" cxnId="{5406C53F-0BA3-420D-A8FC-277C2B1DDF1F}">
      <dgm:prSet/>
      <dgm:spPr/>
      <dgm:t>
        <a:bodyPr/>
        <a:lstStyle/>
        <a:p>
          <a:endParaRPr lang="en-US"/>
        </a:p>
      </dgm:t>
    </dgm:pt>
    <dgm:pt modelId="{86915FDF-B088-40E7-AC89-A50E27C8D0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Live and historic data from Web Scraping Google Maps will be used for live and predictive crowd estimations.</a:t>
          </a:r>
        </a:p>
      </dgm:t>
    </dgm:pt>
    <dgm:pt modelId="{7D9BCEE9-D680-4E8F-ADF0-13859BC1537B}" type="parTrans" cxnId="{97E6FE96-C22E-4DAA-A6A7-626C1CF7A2A2}">
      <dgm:prSet/>
      <dgm:spPr/>
      <dgm:t>
        <a:bodyPr/>
        <a:lstStyle/>
        <a:p>
          <a:endParaRPr lang="en-US"/>
        </a:p>
      </dgm:t>
    </dgm:pt>
    <dgm:pt modelId="{399A48E3-6915-4F06-9C6E-E8C176276A42}" type="sibTrans" cxnId="{97E6FE96-C22E-4DAA-A6A7-626C1CF7A2A2}">
      <dgm:prSet/>
      <dgm:spPr/>
      <dgm:t>
        <a:bodyPr/>
        <a:lstStyle/>
        <a:p>
          <a:endParaRPr lang="en-US"/>
        </a:p>
      </dgm:t>
    </dgm:pt>
    <dgm:pt modelId="{BF7B37CC-0ACD-4912-B3B1-D927A811640F}" type="pres">
      <dgm:prSet presAssocID="{F8569B5F-E94B-447D-8240-2A726364AEE0}" presName="root" presStyleCnt="0">
        <dgm:presLayoutVars>
          <dgm:dir/>
          <dgm:resizeHandles val="exact"/>
        </dgm:presLayoutVars>
      </dgm:prSet>
      <dgm:spPr/>
    </dgm:pt>
    <dgm:pt modelId="{DF4B18E0-0021-442C-8445-1E210EED278F}" type="pres">
      <dgm:prSet presAssocID="{79A54DB0-2E7D-4F6F-B1BA-AE1D12DF7D75}" presName="compNode" presStyleCnt="0"/>
      <dgm:spPr/>
    </dgm:pt>
    <dgm:pt modelId="{22795FF9-A58F-4BED-965B-76991FA5B826}" type="pres">
      <dgm:prSet presAssocID="{79A54DB0-2E7D-4F6F-B1BA-AE1D12DF7D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Σαρωτής"/>
        </a:ext>
      </dgm:extLst>
    </dgm:pt>
    <dgm:pt modelId="{CA0720A0-B0F8-44BF-BDBF-2595B1C3FEEE}" type="pres">
      <dgm:prSet presAssocID="{79A54DB0-2E7D-4F6F-B1BA-AE1D12DF7D75}" presName="spaceRect" presStyleCnt="0"/>
      <dgm:spPr/>
    </dgm:pt>
    <dgm:pt modelId="{FDE77B7D-E230-46AE-8DC1-4631B924BDE9}" type="pres">
      <dgm:prSet presAssocID="{79A54DB0-2E7D-4F6F-B1BA-AE1D12DF7D75}" presName="textRect" presStyleLbl="revTx" presStyleIdx="0" presStyleCnt="4">
        <dgm:presLayoutVars>
          <dgm:chMax val="1"/>
          <dgm:chPref val="1"/>
        </dgm:presLayoutVars>
      </dgm:prSet>
      <dgm:spPr/>
    </dgm:pt>
    <dgm:pt modelId="{C1BE2E66-36BC-43E1-A700-B1921A848F34}" type="pres">
      <dgm:prSet presAssocID="{5D34C030-472D-400B-BD8F-D6A721538D30}" presName="sibTrans" presStyleCnt="0"/>
      <dgm:spPr/>
    </dgm:pt>
    <dgm:pt modelId="{5B422779-0CD9-4985-AC3B-05C80E78408D}" type="pres">
      <dgm:prSet presAssocID="{A60D1FD5-4995-4E30-AE88-E65A41E112B5}" presName="compNode" presStyleCnt="0"/>
      <dgm:spPr/>
    </dgm:pt>
    <dgm:pt modelId="{1666AAFA-85E1-4443-B55B-C49E42A21571}" type="pres">
      <dgm:prSet presAssocID="{A60D1FD5-4995-4E30-AE88-E65A41E112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55674ADF-EF6B-41F9-AA60-D3E5822DAAFF}" type="pres">
      <dgm:prSet presAssocID="{A60D1FD5-4995-4E30-AE88-E65A41E112B5}" presName="spaceRect" presStyleCnt="0"/>
      <dgm:spPr/>
    </dgm:pt>
    <dgm:pt modelId="{BBB5DC1A-FB1B-4F10-ACF2-5299B5EF2D0B}" type="pres">
      <dgm:prSet presAssocID="{A60D1FD5-4995-4E30-AE88-E65A41E112B5}" presName="textRect" presStyleLbl="revTx" presStyleIdx="1" presStyleCnt="4">
        <dgm:presLayoutVars>
          <dgm:chMax val="1"/>
          <dgm:chPref val="1"/>
        </dgm:presLayoutVars>
      </dgm:prSet>
      <dgm:spPr/>
    </dgm:pt>
    <dgm:pt modelId="{02F3D31A-BFF4-4050-8154-194E6337EA4C}" type="pres">
      <dgm:prSet presAssocID="{D0087AE7-A380-4E10-90AA-13E841263318}" presName="sibTrans" presStyleCnt="0"/>
      <dgm:spPr/>
    </dgm:pt>
    <dgm:pt modelId="{A640091B-D68A-4B93-9093-019A0E5C6A84}" type="pres">
      <dgm:prSet presAssocID="{E1154313-E98C-49AE-B8A5-A8173C430D67}" presName="compNode" presStyleCnt="0"/>
      <dgm:spPr/>
    </dgm:pt>
    <dgm:pt modelId="{3BFB5C67-AEC2-4D20-BE73-E27EBA3240AF}" type="pres">
      <dgm:prSet presAssocID="{E1154313-E98C-49AE-B8A5-A8173C430D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60F31917-F85C-45BF-9040-A130A792642D}" type="pres">
      <dgm:prSet presAssocID="{E1154313-E98C-49AE-B8A5-A8173C430D67}" presName="spaceRect" presStyleCnt="0"/>
      <dgm:spPr/>
    </dgm:pt>
    <dgm:pt modelId="{51111FE2-25C6-459F-8B20-8224916250CC}" type="pres">
      <dgm:prSet presAssocID="{E1154313-E98C-49AE-B8A5-A8173C430D67}" presName="textRect" presStyleLbl="revTx" presStyleIdx="2" presStyleCnt="4">
        <dgm:presLayoutVars>
          <dgm:chMax val="1"/>
          <dgm:chPref val="1"/>
        </dgm:presLayoutVars>
      </dgm:prSet>
      <dgm:spPr/>
    </dgm:pt>
    <dgm:pt modelId="{5ECA42AF-51CC-4B09-9786-5331E9D0CE2B}" type="pres">
      <dgm:prSet presAssocID="{B995312F-F0E9-4FB6-B90B-16F3916B764D}" presName="sibTrans" presStyleCnt="0"/>
      <dgm:spPr/>
    </dgm:pt>
    <dgm:pt modelId="{0EE38F0F-3DDB-4B46-B773-9D0D1CED156A}" type="pres">
      <dgm:prSet presAssocID="{86915FDF-B088-40E7-AC89-A50E27C8D0D7}" presName="compNode" presStyleCnt="0"/>
      <dgm:spPr/>
    </dgm:pt>
    <dgm:pt modelId="{02F4734F-5BC1-47E7-935F-8376D19DCB41}" type="pres">
      <dgm:prSet presAssocID="{86915FDF-B088-40E7-AC89-A50E27C8D0D7}" presName="iconRect" presStyleLbl="node1" presStyleIdx="3" presStyleCnt="4" custScaleX="86919" custScaleY="9158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</dgm:spPr>
    </dgm:pt>
    <dgm:pt modelId="{BA28DE3D-D226-4EF4-92B5-624726E0D967}" type="pres">
      <dgm:prSet presAssocID="{86915FDF-B088-40E7-AC89-A50E27C8D0D7}" presName="spaceRect" presStyleCnt="0"/>
      <dgm:spPr/>
    </dgm:pt>
    <dgm:pt modelId="{1E5504F7-4223-4695-B3E1-D5494D566DCA}" type="pres">
      <dgm:prSet presAssocID="{86915FDF-B088-40E7-AC89-A50E27C8D0D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9B6262C-2E04-4F96-B767-E87C4FE31003}" type="presOf" srcId="{86915FDF-B088-40E7-AC89-A50E27C8D0D7}" destId="{1E5504F7-4223-4695-B3E1-D5494D566DCA}" srcOrd="0" destOrd="0" presId="urn:microsoft.com/office/officeart/2018/2/layout/IconLabelList"/>
    <dgm:cxn modelId="{5406C53F-0BA3-420D-A8FC-277C2B1DDF1F}" srcId="{F8569B5F-E94B-447D-8240-2A726364AEE0}" destId="{E1154313-E98C-49AE-B8A5-A8173C430D67}" srcOrd="2" destOrd="0" parTransId="{093B218E-B4FC-4149-BC70-12E705CE6A9E}" sibTransId="{B995312F-F0E9-4FB6-B90B-16F3916B764D}"/>
    <dgm:cxn modelId="{68D82746-D314-4C85-AB1E-34E8DD8AD1A2}" type="presOf" srcId="{79A54DB0-2E7D-4F6F-B1BA-AE1D12DF7D75}" destId="{FDE77B7D-E230-46AE-8DC1-4631B924BDE9}" srcOrd="0" destOrd="0" presId="urn:microsoft.com/office/officeart/2018/2/layout/IconLabelList"/>
    <dgm:cxn modelId="{6529D94B-74B8-4438-8E73-9EB9A07C664B}" type="presOf" srcId="{A60D1FD5-4995-4E30-AE88-E65A41E112B5}" destId="{BBB5DC1A-FB1B-4F10-ACF2-5299B5EF2D0B}" srcOrd="0" destOrd="0" presId="urn:microsoft.com/office/officeart/2018/2/layout/IconLabelList"/>
    <dgm:cxn modelId="{BB4E9276-1FCB-4D10-9A24-79E6CAE72270}" srcId="{F8569B5F-E94B-447D-8240-2A726364AEE0}" destId="{79A54DB0-2E7D-4F6F-B1BA-AE1D12DF7D75}" srcOrd="0" destOrd="0" parTransId="{D4477604-E87A-49BD-B3CB-E0F5170DF261}" sibTransId="{5D34C030-472D-400B-BD8F-D6A721538D30}"/>
    <dgm:cxn modelId="{97E6FE96-C22E-4DAA-A6A7-626C1CF7A2A2}" srcId="{F8569B5F-E94B-447D-8240-2A726364AEE0}" destId="{86915FDF-B088-40E7-AC89-A50E27C8D0D7}" srcOrd="3" destOrd="0" parTransId="{7D9BCEE9-D680-4E8F-ADF0-13859BC1537B}" sibTransId="{399A48E3-6915-4F06-9C6E-E8C176276A42}"/>
    <dgm:cxn modelId="{64A2A7B0-2C29-4B73-97D8-A54B64FDC2F1}" type="presOf" srcId="{F8569B5F-E94B-447D-8240-2A726364AEE0}" destId="{BF7B37CC-0ACD-4912-B3B1-D927A811640F}" srcOrd="0" destOrd="0" presId="urn:microsoft.com/office/officeart/2018/2/layout/IconLabelList"/>
    <dgm:cxn modelId="{2B7D89B3-A5BD-43A2-8838-3211B584D1D1}" type="presOf" srcId="{E1154313-E98C-49AE-B8A5-A8173C430D67}" destId="{51111FE2-25C6-459F-8B20-8224916250CC}" srcOrd="0" destOrd="0" presId="urn:microsoft.com/office/officeart/2018/2/layout/IconLabelList"/>
    <dgm:cxn modelId="{AF2847F8-5525-401E-9F84-89B9DCE34B2F}" srcId="{F8569B5F-E94B-447D-8240-2A726364AEE0}" destId="{A60D1FD5-4995-4E30-AE88-E65A41E112B5}" srcOrd="1" destOrd="0" parTransId="{1ECEC2EA-EF5E-41B0-99F9-2C5709052EDB}" sibTransId="{D0087AE7-A380-4E10-90AA-13E841263318}"/>
    <dgm:cxn modelId="{46804063-A91F-4172-B0BC-E91DD79C2AFE}" type="presParOf" srcId="{BF7B37CC-0ACD-4912-B3B1-D927A811640F}" destId="{DF4B18E0-0021-442C-8445-1E210EED278F}" srcOrd="0" destOrd="0" presId="urn:microsoft.com/office/officeart/2018/2/layout/IconLabelList"/>
    <dgm:cxn modelId="{E4B5807E-D9FD-4AF9-90C7-9246A8372C64}" type="presParOf" srcId="{DF4B18E0-0021-442C-8445-1E210EED278F}" destId="{22795FF9-A58F-4BED-965B-76991FA5B826}" srcOrd="0" destOrd="0" presId="urn:microsoft.com/office/officeart/2018/2/layout/IconLabelList"/>
    <dgm:cxn modelId="{C7C3C93C-059F-4FAC-B2ED-3A927ED0A1FF}" type="presParOf" srcId="{DF4B18E0-0021-442C-8445-1E210EED278F}" destId="{CA0720A0-B0F8-44BF-BDBF-2595B1C3FEEE}" srcOrd="1" destOrd="0" presId="urn:microsoft.com/office/officeart/2018/2/layout/IconLabelList"/>
    <dgm:cxn modelId="{61105D92-3AE0-4BB3-BC65-9FC933063B1B}" type="presParOf" srcId="{DF4B18E0-0021-442C-8445-1E210EED278F}" destId="{FDE77B7D-E230-46AE-8DC1-4631B924BDE9}" srcOrd="2" destOrd="0" presId="urn:microsoft.com/office/officeart/2018/2/layout/IconLabelList"/>
    <dgm:cxn modelId="{F8C9CD04-1004-40BF-86B6-CA0439A17F12}" type="presParOf" srcId="{BF7B37CC-0ACD-4912-B3B1-D927A811640F}" destId="{C1BE2E66-36BC-43E1-A700-B1921A848F34}" srcOrd="1" destOrd="0" presId="urn:microsoft.com/office/officeart/2018/2/layout/IconLabelList"/>
    <dgm:cxn modelId="{8CEC9DF3-8DAD-43ED-97A8-A482068E5BA6}" type="presParOf" srcId="{BF7B37CC-0ACD-4912-B3B1-D927A811640F}" destId="{5B422779-0CD9-4985-AC3B-05C80E78408D}" srcOrd="2" destOrd="0" presId="urn:microsoft.com/office/officeart/2018/2/layout/IconLabelList"/>
    <dgm:cxn modelId="{AE69DC76-7529-43A8-9AF0-EE85CD51BAD8}" type="presParOf" srcId="{5B422779-0CD9-4985-AC3B-05C80E78408D}" destId="{1666AAFA-85E1-4443-B55B-C49E42A21571}" srcOrd="0" destOrd="0" presId="urn:microsoft.com/office/officeart/2018/2/layout/IconLabelList"/>
    <dgm:cxn modelId="{1F60A515-F3E9-4A71-9AA4-88F1077BE1AB}" type="presParOf" srcId="{5B422779-0CD9-4985-AC3B-05C80E78408D}" destId="{55674ADF-EF6B-41F9-AA60-D3E5822DAAFF}" srcOrd="1" destOrd="0" presId="urn:microsoft.com/office/officeart/2018/2/layout/IconLabelList"/>
    <dgm:cxn modelId="{B658C9E0-0DDD-44B7-875A-E59BF46C2E08}" type="presParOf" srcId="{5B422779-0CD9-4985-AC3B-05C80E78408D}" destId="{BBB5DC1A-FB1B-4F10-ACF2-5299B5EF2D0B}" srcOrd="2" destOrd="0" presId="urn:microsoft.com/office/officeart/2018/2/layout/IconLabelList"/>
    <dgm:cxn modelId="{212C63D4-3776-4F71-A7A6-D4CF8F69763F}" type="presParOf" srcId="{BF7B37CC-0ACD-4912-B3B1-D927A811640F}" destId="{02F3D31A-BFF4-4050-8154-194E6337EA4C}" srcOrd="3" destOrd="0" presId="urn:microsoft.com/office/officeart/2018/2/layout/IconLabelList"/>
    <dgm:cxn modelId="{E27EA6FA-50C4-41BD-BFD5-83609F9CBCC2}" type="presParOf" srcId="{BF7B37CC-0ACD-4912-B3B1-D927A811640F}" destId="{A640091B-D68A-4B93-9093-019A0E5C6A84}" srcOrd="4" destOrd="0" presId="urn:microsoft.com/office/officeart/2018/2/layout/IconLabelList"/>
    <dgm:cxn modelId="{38BD5B29-DED0-4947-A2E1-59200C1B907E}" type="presParOf" srcId="{A640091B-D68A-4B93-9093-019A0E5C6A84}" destId="{3BFB5C67-AEC2-4D20-BE73-E27EBA3240AF}" srcOrd="0" destOrd="0" presId="urn:microsoft.com/office/officeart/2018/2/layout/IconLabelList"/>
    <dgm:cxn modelId="{FE59249C-9F6A-4602-8836-41AD2CF75716}" type="presParOf" srcId="{A640091B-D68A-4B93-9093-019A0E5C6A84}" destId="{60F31917-F85C-45BF-9040-A130A792642D}" srcOrd="1" destOrd="0" presId="urn:microsoft.com/office/officeart/2018/2/layout/IconLabelList"/>
    <dgm:cxn modelId="{339F2C88-F8AC-40FB-9ED0-942F2EA917FB}" type="presParOf" srcId="{A640091B-D68A-4B93-9093-019A0E5C6A84}" destId="{51111FE2-25C6-459F-8B20-8224916250CC}" srcOrd="2" destOrd="0" presId="urn:microsoft.com/office/officeart/2018/2/layout/IconLabelList"/>
    <dgm:cxn modelId="{D4EADEDC-D9F8-43C3-878D-A3AEBBCECB3F}" type="presParOf" srcId="{BF7B37CC-0ACD-4912-B3B1-D927A811640F}" destId="{5ECA42AF-51CC-4B09-9786-5331E9D0CE2B}" srcOrd="5" destOrd="0" presId="urn:microsoft.com/office/officeart/2018/2/layout/IconLabelList"/>
    <dgm:cxn modelId="{80745193-5C32-4415-A789-69D63247F3CA}" type="presParOf" srcId="{BF7B37CC-0ACD-4912-B3B1-D927A811640F}" destId="{0EE38F0F-3DDB-4B46-B773-9D0D1CED156A}" srcOrd="6" destOrd="0" presId="urn:microsoft.com/office/officeart/2018/2/layout/IconLabelList"/>
    <dgm:cxn modelId="{817CD87D-7E59-41D2-B288-2A70CAB55C93}" type="presParOf" srcId="{0EE38F0F-3DDB-4B46-B773-9D0D1CED156A}" destId="{02F4734F-5BC1-47E7-935F-8376D19DCB41}" srcOrd="0" destOrd="0" presId="urn:microsoft.com/office/officeart/2018/2/layout/IconLabelList"/>
    <dgm:cxn modelId="{49372CA6-CA08-4063-8788-3510892C4779}" type="presParOf" srcId="{0EE38F0F-3DDB-4B46-B773-9D0D1CED156A}" destId="{BA28DE3D-D226-4EF4-92B5-624726E0D967}" srcOrd="1" destOrd="0" presId="urn:microsoft.com/office/officeart/2018/2/layout/IconLabelList"/>
    <dgm:cxn modelId="{0756E74A-A055-4985-AC10-49F2CC3EF566}" type="presParOf" srcId="{0EE38F0F-3DDB-4B46-B773-9D0D1CED156A}" destId="{1E5504F7-4223-4695-B3E1-D5494D566DC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42B309-7762-4E0D-9703-9E23FACBFD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14B72DF-0903-4DA0-AF80-088424A1AE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Google APIs</a:t>
          </a:r>
        </a:p>
      </dgm:t>
    </dgm:pt>
    <dgm:pt modelId="{DB1286A6-9E12-496E-92DC-6AA8BB0F8981}" type="parTrans" cxnId="{4C65A483-1971-4FD9-8CDD-F2FA7B256C3C}">
      <dgm:prSet/>
      <dgm:spPr/>
      <dgm:t>
        <a:bodyPr/>
        <a:lstStyle/>
        <a:p>
          <a:endParaRPr lang="en-US"/>
        </a:p>
      </dgm:t>
    </dgm:pt>
    <dgm:pt modelId="{1601715F-357A-449B-B0E8-22A3D7904153}" type="sibTrans" cxnId="{4C65A483-1971-4FD9-8CDD-F2FA7B256C3C}">
      <dgm:prSet/>
      <dgm:spPr/>
      <dgm:t>
        <a:bodyPr/>
        <a:lstStyle/>
        <a:p>
          <a:endParaRPr lang="en-US"/>
        </a:p>
      </dgm:t>
    </dgm:pt>
    <dgm:pt modelId="{13D695EE-82F8-46EC-85A1-E7AF0CB811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Sensor Protocols: LoRa, SNMP</a:t>
          </a:r>
        </a:p>
      </dgm:t>
    </dgm:pt>
    <dgm:pt modelId="{0CD50CFD-259D-4EEE-B13B-801592B072CF}" type="parTrans" cxnId="{13CED7CC-4725-41AD-919F-DA3EAA80436D}">
      <dgm:prSet/>
      <dgm:spPr/>
      <dgm:t>
        <a:bodyPr/>
        <a:lstStyle/>
        <a:p>
          <a:endParaRPr lang="en-US"/>
        </a:p>
      </dgm:t>
    </dgm:pt>
    <dgm:pt modelId="{4DF107FC-B014-4EA8-B651-A69AAF49FC51}" type="sibTrans" cxnId="{13CED7CC-4725-41AD-919F-DA3EAA80436D}">
      <dgm:prSet/>
      <dgm:spPr/>
      <dgm:t>
        <a:bodyPr/>
        <a:lstStyle/>
        <a:p>
          <a:endParaRPr lang="en-US"/>
        </a:p>
      </dgm:t>
    </dgm:pt>
    <dgm:pt modelId="{33484CEC-4723-49E1-87E2-47E0358FC8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University Lab Infrastructure:</a:t>
          </a:r>
        </a:p>
        <a:p>
          <a:pPr>
            <a:lnSpc>
              <a:spcPct val="100000"/>
            </a:lnSpc>
          </a:pPr>
          <a:r>
            <a:rPr lang="en-US" dirty="0"/>
            <a:t>Context Broker</a:t>
          </a:r>
        </a:p>
      </dgm:t>
    </dgm:pt>
    <dgm:pt modelId="{622335EC-FBB0-44F0-A6A2-4A7E2931CD4B}" type="parTrans" cxnId="{C17213CD-694C-4258-AD80-2E7831CF579F}">
      <dgm:prSet/>
      <dgm:spPr/>
      <dgm:t>
        <a:bodyPr/>
        <a:lstStyle/>
        <a:p>
          <a:endParaRPr lang="en-US"/>
        </a:p>
      </dgm:t>
    </dgm:pt>
    <dgm:pt modelId="{1A6AF1E5-2A45-4D42-ABDF-3596A352C366}" type="sibTrans" cxnId="{C17213CD-694C-4258-AD80-2E7831CF579F}">
      <dgm:prSet/>
      <dgm:spPr/>
      <dgm:t>
        <a:bodyPr/>
        <a:lstStyle/>
        <a:p>
          <a:endParaRPr lang="en-US"/>
        </a:p>
      </dgm:t>
    </dgm:pt>
    <dgm:pt modelId="{577AFBD8-B22F-44BF-B5A1-CD1A5823D8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Back End:</a:t>
          </a:r>
        </a:p>
        <a:p>
          <a:pPr>
            <a:lnSpc>
              <a:spcPct val="100000"/>
            </a:lnSpc>
          </a:pPr>
          <a:r>
            <a:rPr lang="en-US" dirty="0"/>
            <a:t>Node.js</a:t>
          </a:r>
        </a:p>
      </dgm:t>
    </dgm:pt>
    <dgm:pt modelId="{6025D6B8-3896-40E0-8C79-64EF6AE34CB4}" type="parTrans" cxnId="{F2E6DF1B-D475-42DE-8E55-351A421747B9}">
      <dgm:prSet/>
      <dgm:spPr/>
      <dgm:t>
        <a:bodyPr/>
        <a:lstStyle/>
        <a:p>
          <a:endParaRPr lang="en-US"/>
        </a:p>
      </dgm:t>
    </dgm:pt>
    <dgm:pt modelId="{8676C1F1-D9D4-4866-A92D-4854324DEF15}" type="sibTrans" cxnId="{F2E6DF1B-D475-42DE-8E55-351A421747B9}">
      <dgm:prSet/>
      <dgm:spPr/>
      <dgm:t>
        <a:bodyPr/>
        <a:lstStyle/>
        <a:p>
          <a:endParaRPr lang="en-US"/>
        </a:p>
      </dgm:t>
    </dgm:pt>
    <dgm:pt modelId="{831442C6-0AA7-429A-994D-CD4B267EFF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Front End: </a:t>
          </a:r>
        </a:p>
        <a:p>
          <a:pPr>
            <a:lnSpc>
              <a:spcPct val="100000"/>
            </a:lnSpc>
          </a:pPr>
          <a:r>
            <a:rPr lang="en-US" dirty="0"/>
            <a:t>Html, CSS, Handlebars</a:t>
          </a:r>
        </a:p>
      </dgm:t>
    </dgm:pt>
    <dgm:pt modelId="{312D41C7-1878-4D76-B49B-C8032A6DE14A}" type="parTrans" cxnId="{2F504539-FEB8-4896-B807-3ABD8243C607}">
      <dgm:prSet/>
      <dgm:spPr/>
      <dgm:t>
        <a:bodyPr/>
        <a:lstStyle/>
        <a:p>
          <a:endParaRPr lang="en-US"/>
        </a:p>
      </dgm:t>
    </dgm:pt>
    <dgm:pt modelId="{1ACAA8B0-02A1-4EC1-BCDF-4EA42A943A50}" type="sibTrans" cxnId="{2F504539-FEB8-4896-B807-3ABD8243C607}">
      <dgm:prSet/>
      <dgm:spPr/>
      <dgm:t>
        <a:bodyPr/>
        <a:lstStyle/>
        <a:p>
          <a:endParaRPr lang="en-US"/>
        </a:p>
      </dgm:t>
    </dgm:pt>
    <dgm:pt modelId="{12BD1213-1DBB-409F-AE84-2EAFE88332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Databases: </a:t>
          </a:r>
        </a:p>
        <a:p>
          <a:pPr>
            <a:lnSpc>
              <a:spcPct val="100000"/>
            </a:lnSpc>
          </a:pPr>
          <a:r>
            <a:rPr lang="en-US" dirty="0"/>
            <a:t>MongoDB, Sqlite3, </a:t>
          </a:r>
          <a:r>
            <a:rPr lang="en-US" dirty="0" err="1"/>
            <a:t>InfluxDB</a:t>
          </a:r>
          <a:endParaRPr lang="en-US" dirty="0"/>
        </a:p>
      </dgm:t>
    </dgm:pt>
    <dgm:pt modelId="{4C4FFAB2-AF71-487D-B79E-68717E0A8DFF}" type="parTrans" cxnId="{9A968053-6914-4656-BF35-6866A070E25C}">
      <dgm:prSet/>
      <dgm:spPr/>
      <dgm:t>
        <a:bodyPr/>
        <a:lstStyle/>
        <a:p>
          <a:endParaRPr lang="en-US"/>
        </a:p>
      </dgm:t>
    </dgm:pt>
    <dgm:pt modelId="{08E7DD59-2481-4EF9-A5ED-D17BE794C35F}" type="sibTrans" cxnId="{9A968053-6914-4656-BF35-6866A070E25C}">
      <dgm:prSet/>
      <dgm:spPr/>
      <dgm:t>
        <a:bodyPr/>
        <a:lstStyle/>
        <a:p>
          <a:endParaRPr lang="en-US"/>
        </a:p>
      </dgm:t>
    </dgm:pt>
    <dgm:pt modelId="{A2AD91D2-9ADC-4886-9EEF-E6CE660D3F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Graphs</a:t>
          </a:r>
        </a:p>
        <a:p>
          <a:pPr>
            <a:lnSpc>
              <a:spcPct val="100000"/>
            </a:lnSpc>
          </a:pPr>
          <a:r>
            <a:rPr lang="en-US" dirty="0"/>
            <a:t>Chart.js</a:t>
          </a:r>
        </a:p>
      </dgm:t>
    </dgm:pt>
    <dgm:pt modelId="{0F397CD6-7732-4C9A-8101-32437317A8F3}" type="parTrans" cxnId="{1085A7F5-2338-4A5B-829C-2721EDD0B80A}">
      <dgm:prSet/>
      <dgm:spPr/>
      <dgm:t>
        <a:bodyPr/>
        <a:lstStyle/>
        <a:p>
          <a:endParaRPr lang="en-US"/>
        </a:p>
      </dgm:t>
    </dgm:pt>
    <dgm:pt modelId="{FF232328-4936-4A1F-BD05-43A99A20FAD0}" type="sibTrans" cxnId="{1085A7F5-2338-4A5B-829C-2721EDD0B80A}">
      <dgm:prSet/>
      <dgm:spPr/>
      <dgm:t>
        <a:bodyPr/>
        <a:lstStyle/>
        <a:p>
          <a:endParaRPr lang="en-US"/>
        </a:p>
      </dgm:t>
    </dgm:pt>
    <dgm:pt modelId="{F72E4AC0-A796-4008-B0B9-F9E674C5D5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Smart Data Models: </a:t>
          </a:r>
        </a:p>
        <a:p>
          <a:pPr>
            <a:lnSpc>
              <a:spcPct val="100000"/>
            </a:lnSpc>
          </a:pPr>
          <a:r>
            <a:rPr lang="en-US" dirty="0"/>
            <a:t>For sensor data* </a:t>
          </a:r>
        </a:p>
      </dgm:t>
    </dgm:pt>
    <dgm:pt modelId="{E2792D1C-08C8-4073-AAB7-0E489CF4E815}" type="parTrans" cxnId="{B38D1D81-E33F-49FB-9907-8FE5B835C934}">
      <dgm:prSet/>
      <dgm:spPr/>
      <dgm:t>
        <a:bodyPr/>
        <a:lstStyle/>
        <a:p>
          <a:endParaRPr lang="el-GR"/>
        </a:p>
      </dgm:t>
    </dgm:pt>
    <dgm:pt modelId="{36BDC6C0-8800-4789-9FD4-D4B6C2463F14}" type="sibTrans" cxnId="{B38D1D81-E33F-49FB-9907-8FE5B835C934}">
      <dgm:prSet/>
      <dgm:spPr/>
      <dgm:t>
        <a:bodyPr/>
        <a:lstStyle/>
        <a:p>
          <a:endParaRPr lang="el-GR"/>
        </a:p>
      </dgm:t>
    </dgm:pt>
    <dgm:pt modelId="{223EEE0C-D268-4823-ACDB-7424813FBD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Design: </a:t>
          </a:r>
        </a:p>
        <a:p>
          <a:pPr>
            <a:lnSpc>
              <a:spcPct val="100000"/>
            </a:lnSpc>
          </a:pPr>
          <a:r>
            <a:rPr lang="en-US" dirty="0"/>
            <a:t>Figma</a:t>
          </a:r>
        </a:p>
      </dgm:t>
    </dgm:pt>
    <dgm:pt modelId="{F214EC2A-B691-49A0-89CA-F1901A5C036D}" type="parTrans" cxnId="{49CE5E0F-B99E-4ECD-8EB5-649C401B6D13}">
      <dgm:prSet/>
      <dgm:spPr/>
      <dgm:t>
        <a:bodyPr/>
        <a:lstStyle/>
        <a:p>
          <a:endParaRPr lang="el-GR"/>
        </a:p>
      </dgm:t>
    </dgm:pt>
    <dgm:pt modelId="{70CCA7B1-7D7C-40D2-9F02-53878931B35E}" type="sibTrans" cxnId="{49CE5E0F-B99E-4ECD-8EB5-649C401B6D13}">
      <dgm:prSet/>
      <dgm:spPr/>
      <dgm:t>
        <a:bodyPr/>
        <a:lstStyle/>
        <a:p>
          <a:endParaRPr lang="el-GR"/>
        </a:p>
      </dgm:t>
    </dgm:pt>
    <dgm:pt modelId="{126B1E08-2E6A-4460-9F5F-003D021807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Web Scraping: </a:t>
          </a:r>
        </a:p>
        <a:p>
          <a:pPr>
            <a:lnSpc>
              <a:spcPct val="100000"/>
            </a:lnSpc>
          </a:pPr>
          <a:r>
            <a:rPr lang="en-US" dirty="0"/>
            <a:t>Selenium, </a:t>
          </a:r>
          <a:r>
            <a:rPr lang="en-US" dirty="0" err="1"/>
            <a:t>BeatifulSoup</a:t>
          </a:r>
          <a:endParaRPr lang="en-US" dirty="0"/>
        </a:p>
      </dgm:t>
    </dgm:pt>
    <dgm:pt modelId="{389FDC5A-49AF-4B9A-9072-D75DBF72E9E8}" type="parTrans" cxnId="{74C46DBF-59B9-4D88-B375-0168F73E3983}">
      <dgm:prSet/>
      <dgm:spPr/>
      <dgm:t>
        <a:bodyPr/>
        <a:lstStyle/>
        <a:p>
          <a:endParaRPr lang="el-GR"/>
        </a:p>
      </dgm:t>
    </dgm:pt>
    <dgm:pt modelId="{AD14A3EF-89FF-4CE6-8F67-2B3C2B9A9C94}" type="sibTrans" cxnId="{74C46DBF-59B9-4D88-B375-0168F73E3983}">
      <dgm:prSet/>
      <dgm:spPr/>
      <dgm:t>
        <a:bodyPr/>
        <a:lstStyle/>
        <a:p>
          <a:endParaRPr lang="el-GR"/>
        </a:p>
      </dgm:t>
    </dgm:pt>
    <dgm:pt modelId="{233F5537-CE99-4F60-BE84-85832BB86DB1}" type="pres">
      <dgm:prSet presAssocID="{E342B309-7762-4E0D-9703-9E23FACBFD74}" presName="root" presStyleCnt="0">
        <dgm:presLayoutVars>
          <dgm:dir/>
          <dgm:resizeHandles val="exact"/>
        </dgm:presLayoutVars>
      </dgm:prSet>
      <dgm:spPr/>
    </dgm:pt>
    <dgm:pt modelId="{07313186-7073-47A9-B5CA-8CCE818F8D35}" type="pres">
      <dgm:prSet presAssocID="{314B72DF-0903-4DA0-AF80-088424A1AE05}" presName="compNode" presStyleCnt="0"/>
      <dgm:spPr/>
    </dgm:pt>
    <dgm:pt modelId="{D2638F23-886C-4FBF-AA39-6194B5C312DC}" type="pres">
      <dgm:prSet presAssocID="{314B72DF-0903-4DA0-AF80-088424A1AE05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897DCE0-1D0B-44A9-9158-B8B0284B340A}" type="pres">
      <dgm:prSet presAssocID="{314B72DF-0903-4DA0-AF80-088424A1AE05}" presName="spaceRect" presStyleCnt="0"/>
      <dgm:spPr/>
    </dgm:pt>
    <dgm:pt modelId="{A7514416-2DE5-40F3-A4E0-01372513705E}" type="pres">
      <dgm:prSet presAssocID="{314B72DF-0903-4DA0-AF80-088424A1AE05}" presName="textRect" presStyleLbl="revTx" presStyleIdx="0" presStyleCnt="10">
        <dgm:presLayoutVars>
          <dgm:chMax val="1"/>
          <dgm:chPref val="1"/>
        </dgm:presLayoutVars>
      </dgm:prSet>
      <dgm:spPr/>
    </dgm:pt>
    <dgm:pt modelId="{98B222C6-7C98-4071-AE0C-4D18237BD538}" type="pres">
      <dgm:prSet presAssocID="{1601715F-357A-449B-B0E8-22A3D7904153}" presName="sibTrans" presStyleCnt="0"/>
      <dgm:spPr/>
    </dgm:pt>
    <dgm:pt modelId="{73DD3C5E-5DDD-45A5-A6E3-8FD4E458F7EB}" type="pres">
      <dgm:prSet presAssocID="{13D695EE-82F8-46EC-85A1-E7AF0CB811D6}" presName="compNode" presStyleCnt="0"/>
      <dgm:spPr/>
    </dgm:pt>
    <dgm:pt modelId="{3F5154F7-139B-4308-8BAE-0F185FE17558}" type="pres">
      <dgm:prSet presAssocID="{13D695EE-82F8-46EC-85A1-E7AF0CB811D6}" presName="iconRect" presStyleLbl="node1" presStyleIdx="1" presStyleCnt="1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327DE4B0-4FE9-4CA5-8684-6F626290CA75}" type="pres">
      <dgm:prSet presAssocID="{13D695EE-82F8-46EC-85A1-E7AF0CB811D6}" presName="spaceRect" presStyleCnt="0"/>
      <dgm:spPr/>
    </dgm:pt>
    <dgm:pt modelId="{82FAE0AF-3268-49D5-9EAF-807B754B35C9}" type="pres">
      <dgm:prSet presAssocID="{13D695EE-82F8-46EC-85A1-E7AF0CB811D6}" presName="textRect" presStyleLbl="revTx" presStyleIdx="1" presStyleCnt="10">
        <dgm:presLayoutVars>
          <dgm:chMax val="1"/>
          <dgm:chPref val="1"/>
        </dgm:presLayoutVars>
      </dgm:prSet>
      <dgm:spPr/>
    </dgm:pt>
    <dgm:pt modelId="{99550CE2-1EC0-42FF-BC40-EECB68A068E0}" type="pres">
      <dgm:prSet presAssocID="{4DF107FC-B014-4EA8-B651-A69AAF49FC51}" presName="sibTrans" presStyleCnt="0"/>
      <dgm:spPr/>
    </dgm:pt>
    <dgm:pt modelId="{582478CD-0449-4CA8-9783-1D93E0D4FCE3}" type="pres">
      <dgm:prSet presAssocID="{33484CEC-4723-49E1-87E2-47E0358FC88F}" presName="compNode" presStyleCnt="0"/>
      <dgm:spPr/>
    </dgm:pt>
    <dgm:pt modelId="{4F0FEA34-6AD6-441D-A232-957AF2AF184E}" type="pres">
      <dgm:prSet presAssocID="{33484CEC-4723-49E1-87E2-47E0358FC88F}" presName="iconRect" presStyleLbl="node1" presStyleIdx="2" presStyleCnt="1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E1E5E1CE-1D4D-4648-B1EA-3344A17EBC4B}" type="pres">
      <dgm:prSet presAssocID="{33484CEC-4723-49E1-87E2-47E0358FC88F}" presName="spaceRect" presStyleCnt="0"/>
      <dgm:spPr/>
    </dgm:pt>
    <dgm:pt modelId="{04986064-5A11-4654-8E20-2C53992C80D3}" type="pres">
      <dgm:prSet presAssocID="{33484CEC-4723-49E1-87E2-47E0358FC88F}" presName="textRect" presStyleLbl="revTx" presStyleIdx="2" presStyleCnt="10">
        <dgm:presLayoutVars>
          <dgm:chMax val="1"/>
          <dgm:chPref val="1"/>
        </dgm:presLayoutVars>
      </dgm:prSet>
      <dgm:spPr/>
    </dgm:pt>
    <dgm:pt modelId="{08732DC9-8A07-4402-9C8A-5705604B9339}" type="pres">
      <dgm:prSet presAssocID="{1A6AF1E5-2A45-4D42-ABDF-3596A352C366}" presName="sibTrans" presStyleCnt="0"/>
      <dgm:spPr/>
    </dgm:pt>
    <dgm:pt modelId="{D76E85E8-A516-4892-B193-6EAC9FE6A996}" type="pres">
      <dgm:prSet presAssocID="{577AFBD8-B22F-44BF-B5A1-CD1A5823D8BC}" presName="compNode" presStyleCnt="0"/>
      <dgm:spPr/>
    </dgm:pt>
    <dgm:pt modelId="{7D8B8E92-338E-47CE-8ECD-E8D6B3CE1EBC}" type="pres">
      <dgm:prSet presAssocID="{577AFBD8-B22F-44BF-B5A1-CD1A5823D8BC}" presName="iconRect" presStyleLbl="node1" presStyleIdx="3" presStyleCnt="1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84D58E41-EBDE-41B5-AB77-6AAC79D76D49}" type="pres">
      <dgm:prSet presAssocID="{577AFBD8-B22F-44BF-B5A1-CD1A5823D8BC}" presName="spaceRect" presStyleCnt="0"/>
      <dgm:spPr/>
    </dgm:pt>
    <dgm:pt modelId="{D49EF32D-7ED7-473E-946A-D9819661228F}" type="pres">
      <dgm:prSet presAssocID="{577AFBD8-B22F-44BF-B5A1-CD1A5823D8BC}" presName="textRect" presStyleLbl="revTx" presStyleIdx="3" presStyleCnt="10">
        <dgm:presLayoutVars>
          <dgm:chMax val="1"/>
          <dgm:chPref val="1"/>
        </dgm:presLayoutVars>
      </dgm:prSet>
      <dgm:spPr/>
    </dgm:pt>
    <dgm:pt modelId="{123CFA07-95E7-4C78-9DC3-98CA12B9C42C}" type="pres">
      <dgm:prSet presAssocID="{8676C1F1-D9D4-4866-A92D-4854324DEF15}" presName="sibTrans" presStyleCnt="0"/>
      <dgm:spPr/>
    </dgm:pt>
    <dgm:pt modelId="{8B43AE74-51C8-481C-83D0-F9C3821A878E}" type="pres">
      <dgm:prSet presAssocID="{831442C6-0AA7-429A-994D-CD4B267EFF77}" presName="compNode" presStyleCnt="0"/>
      <dgm:spPr/>
    </dgm:pt>
    <dgm:pt modelId="{453009C8-589F-4827-A357-6DE5BEE3A0BD}" type="pres">
      <dgm:prSet presAssocID="{831442C6-0AA7-429A-994D-CD4B267EFF77}" presName="iconRect" presStyleLbl="node1" presStyleIdx="4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e HTML"/>
        </a:ext>
      </dgm:extLst>
    </dgm:pt>
    <dgm:pt modelId="{3234706A-B9BC-4465-9DFF-FB4C8A012648}" type="pres">
      <dgm:prSet presAssocID="{831442C6-0AA7-429A-994D-CD4B267EFF77}" presName="spaceRect" presStyleCnt="0"/>
      <dgm:spPr/>
    </dgm:pt>
    <dgm:pt modelId="{58C660E8-6915-42DE-8CD6-CD2B56E9A76D}" type="pres">
      <dgm:prSet presAssocID="{831442C6-0AA7-429A-994D-CD4B267EFF77}" presName="textRect" presStyleLbl="revTx" presStyleIdx="4" presStyleCnt="10">
        <dgm:presLayoutVars>
          <dgm:chMax val="1"/>
          <dgm:chPref val="1"/>
        </dgm:presLayoutVars>
      </dgm:prSet>
      <dgm:spPr/>
    </dgm:pt>
    <dgm:pt modelId="{E25A67CA-32F0-46C2-95C5-DB42450B9833}" type="pres">
      <dgm:prSet presAssocID="{1ACAA8B0-02A1-4EC1-BCDF-4EA42A943A50}" presName="sibTrans" presStyleCnt="0"/>
      <dgm:spPr/>
    </dgm:pt>
    <dgm:pt modelId="{B944A78B-9855-4B84-ADE7-249C85C51DBE}" type="pres">
      <dgm:prSet presAssocID="{12BD1213-1DBB-409F-AE84-2EAFE8833249}" presName="compNode" presStyleCnt="0"/>
      <dgm:spPr/>
    </dgm:pt>
    <dgm:pt modelId="{743CA621-8A82-46AE-A957-8A8ACFD4F144}" type="pres">
      <dgm:prSet presAssocID="{12BD1213-1DBB-409F-AE84-2EAFE8833249}" presName="iconRect" presStyleLbl="node1" presStyleIdx="5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29EB118-7579-4FCD-B06D-7E91E2275B52}" type="pres">
      <dgm:prSet presAssocID="{12BD1213-1DBB-409F-AE84-2EAFE8833249}" presName="spaceRect" presStyleCnt="0"/>
      <dgm:spPr/>
    </dgm:pt>
    <dgm:pt modelId="{D3A6E4A1-EE1A-4835-9E69-3A34059F034F}" type="pres">
      <dgm:prSet presAssocID="{12BD1213-1DBB-409F-AE84-2EAFE8833249}" presName="textRect" presStyleLbl="revTx" presStyleIdx="5" presStyleCnt="10">
        <dgm:presLayoutVars>
          <dgm:chMax val="1"/>
          <dgm:chPref val="1"/>
        </dgm:presLayoutVars>
      </dgm:prSet>
      <dgm:spPr/>
    </dgm:pt>
    <dgm:pt modelId="{226E35CE-FA99-4CB5-A9A3-9515778021F0}" type="pres">
      <dgm:prSet presAssocID="{08E7DD59-2481-4EF9-A5ED-D17BE794C35F}" presName="sibTrans" presStyleCnt="0"/>
      <dgm:spPr/>
    </dgm:pt>
    <dgm:pt modelId="{594BE07F-D687-4135-A20A-EBA45B73B14B}" type="pres">
      <dgm:prSet presAssocID="{A2AD91D2-9ADC-4886-9EEF-E6CE660D3F90}" presName="compNode" presStyleCnt="0"/>
      <dgm:spPr/>
    </dgm:pt>
    <dgm:pt modelId="{1D354445-2979-428C-8E45-4AB6CB7B5452}" type="pres">
      <dgm:prSet presAssocID="{A2AD91D2-9ADC-4886-9EEF-E6CE660D3F90}" presName="iconRect" presStyleLbl="node1" presStyleIdx="6" presStyleCnt="1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BA23F3-ED71-4BEA-AD5A-890AEE286153}" type="pres">
      <dgm:prSet presAssocID="{A2AD91D2-9ADC-4886-9EEF-E6CE660D3F90}" presName="spaceRect" presStyleCnt="0"/>
      <dgm:spPr/>
    </dgm:pt>
    <dgm:pt modelId="{E506333A-D2AF-4625-9CB4-C4630C0D8A4B}" type="pres">
      <dgm:prSet presAssocID="{A2AD91D2-9ADC-4886-9EEF-E6CE660D3F90}" presName="textRect" presStyleLbl="revTx" presStyleIdx="6" presStyleCnt="10">
        <dgm:presLayoutVars>
          <dgm:chMax val="1"/>
          <dgm:chPref val="1"/>
        </dgm:presLayoutVars>
      </dgm:prSet>
      <dgm:spPr/>
    </dgm:pt>
    <dgm:pt modelId="{848BDDB9-B04C-4D07-B057-8888479B97AE}" type="pres">
      <dgm:prSet presAssocID="{FF232328-4936-4A1F-BD05-43A99A20FAD0}" presName="sibTrans" presStyleCnt="0"/>
      <dgm:spPr/>
    </dgm:pt>
    <dgm:pt modelId="{46B7C395-32FC-4864-BE7C-6934C28C7F71}" type="pres">
      <dgm:prSet presAssocID="{F72E4AC0-A796-4008-B0B9-F9E674C5D51F}" presName="compNode" presStyleCnt="0"/>
      <dgm:spPr/>
    </dgm:pt>
    <dgm:pt modelId="{34372E7B-D7B1-4823-A75D-BD8D245C5C9D}" type="pres">
      <dgm:prSet presAssocID="{F72E4AC0-A796-4008-B0B9-F9E674C5D51F}" presName="iconRect" presStyleLbl="node1" presStyleIdx="7" presStyleCnt="10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F82DCAF-6221-4576-9453-18359876FECD}" type="pres">
      <dgm:prSet presAssocID="{F72E4AC0-A796-4008-B0B9-F9E674C5D51F}" presName="spaceRect" presStyleCnt="0"/>
      <dgm:spPr/>
    </dgm:pt>
    <dgm:pt modelId="{DE3262F6-1C23-4818-B8EA-55B965599AD4}" type="pres">
      <dgm:prSet presAssocID="{F72E4AC0-A796-4008-B0B9-F9E674C5D51F}" presName="textRect" presStyleLbl="revTx" presStyleIdx="7" presStyleCnt="10" custScaleX="104768">
        <dgm:presLayoutVars>
          <dgm:chMax val="1"/>
          <dgm:chPref val="1"/>
        </dgm:presLayoutVars>
      </dgm:prSet>
      <dgm:spPr/>
    </dgm:pt>
    <dgm:pt modelId="{ED1377FD-2E2B-4611-8D1B-9017441B534C}" type="pres">
      <dgm:prSet presAssocID="{36BDC6C0-8800-4789-9FD4-D4B6C2463F14}" presName="sibTrans" presStyleCnt="0"/>
      <dgm:spPr/>
    </dgm:pt>
    <dgm:pt modelId="{FAC0AF5B-0395-4AAA-9722-4BF6354BEC7D}" type="pres">
      <dgm:prSet presAssocID="{223EEE0C-D268-4823-ACDB-7424813FBD99}" presName="compNode" presStyleCnt="0"/>
      <dgm:spPr/>
    </dgm:pt>
    <dgm:pt modelId="{0B86F3EA-B51E-4204-A279-84DE71F7ED25}" type="pres">
      <dgm:prSet presAssocID="{223EEE0C-D268-4823-ACDB-7424813FBD99}" presName="iconRect" presStyleLbl="node1" presStyleIdx="8" presStyleCnt="10"/>
      <dgm:spPr>
        <a:blipFill>
          <a:blip xmlns:r="http://schemas.openxmlformats.org/officeDocument/2006/relationships" r:embed="rId13"/>
          <a:srcRect/>
          <a:stretch>
            <a:fillRect/>
          </a:stretch>
        </a:blipFill>
      </dgm:spPr>
    </dgm:pt>
    <dgm:pt modelId="{E3C9F17A-BFCC-4E16-80FA-77E7F3ECF390}" type="pres">
      <dgm:prSet presAssocID="{223EEE0C-D268-4823-ACDB-7424813FBD99}" presName="spaceRect" presStyleCnt="0"/>
      <dgm:spPr/>
    </dgm:pt>
    <dgm:pt modelId="{54A3ECF3-B86D-47F4-8679-FC87E2D783D7}" type="pres">
      <dgm:prSet presAssocID="{223EEE0C-D268-4823-ACDB-7424813FBD99}" presName="textRect" presStyleLbl="revTx" presStyleIdx="8" presStyleCnt="10" custLinFactNeighborX="-667" custLinFactNeighborY="-5519">
        <dgm:presLayoutVars>
          <dgm:chMax val="1"/>
          <dgm:chPref val="1"/>
        </dgm:presLayoutVars>
      </dgm:prSet>
      <dgm:spPr/>
    </dgm:pt>
    <dgm:pt modelId="{AB5D4E7B-C9F3-4679-8611-93954A0EC4FB}" type="pres">
      <dgm:prSet presAssocID="{70CCA7B1-7D7C-40D2-9F02-53878931B35E}" presName="sibTrans" presStyleCnt="0"/>
      <dgm:spPr/>
    </dgm:pt>
    <dgm:pt modelId="{92D8AB1B-0925-43E6-979E-38AB9E8C8F03}" type="pres">
      <dgm:prSet presAssocID="{126B1E08-2E6A-4460-9F5F-003D021807F6}" presName="compNode" presStyleCnt="0"/>
      <dgm:spPr/>
    </dgm:pt>
    <dgm:pt modelId="{98B45419-AFD1-4D28-86D2-4870923F8DE6}" type="pres">
      <dgm:prSet presAssocID="{126B1E08-2E6A-4460-9F5F-003D021807F6}" presName="iconRect" presStyleLbl="node1" presStyleIdx="9" presStyleCnt="10"/>
      <dgm:spPr>
        <a:blipFill>
          <a:blip xmlns:r="http://schemas.openxmlformats.org/officeDocument/2006/relationships"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</dgm:spPr>
    </dgm:pt>
    <dgm:pt modelId="{1D84B4D0-567F-4063-A8F1-D68119EB1992}" type="pres">
      <dgm:prSet presAssocID="{126B1E08-2E6A-4460-9F5F-003D021807F6}" presName="spaceRect" presStyleCnt="0"/>
      <dgm:spPr/>
    </dgm:pt>
    <dgm:pt modelId="{263129C1-AC57-4C05-A1AB-A0CAC8402FF8}" type="pres">
      <dgm:prSet presAssocID="{126B1E08-2E6A-4460-9F5F-003D021807F6}" presName="textRect" presStyleLbl="revTx" presStyleIdx="9" presStyleCnt="10" custLinFactNeighborX="-667" custLinFactNeighborY="-5519">
        <dgm:presLayoutVars>
          <dgm:chMax val="1"/>
          <dgm:chPref val="1"/>
        </dgm:presLayoutVars>
      </dgm:prSet>
      <dgm:spPr/>
    </dgm:pt>
  </dgm:ptLst>
  <dgm:cxnLst>
    <dgm:cxn modelId="{49CE5E0F-B99E-4ECD-8EB5-649C401B6D13}" srcId="{E342B309-7762-4E0D-9703-9E23FACBFD74}" destId="{223EEE0C-D268-4823-ACDB-7424813FBD99}" srcOrd="8" destOrd="0" parTransId="{F214EC2A-B691-49A0-89CA-F1901A5C036D}" sibTransId="{70CCA7B1-7D7C-40D2-9F02-53878931B35E}"/>
    <dgm:cxn modelId="{A2E7E710-A945-4AC9-85EE-726844A8B772}" type="presOf" srcId="{E342B309-7762-4E0D-9703-9E23FACBFD74}" destId="{233F5537-CE99-4F60-BE84-85832BB86DB1}" srcOrd="0" destOrd="0" presId="urn:microsoft.com/office/officeart/2018/2/layout/IconLabelList"/>
    <dgm:cxn modelId="{F2E6DF1B-D475-42DE-8E55-351A421747B9}" srcId="{E342B309-7762-4E0D-9703-9E23FACBFD74}" destId="{577AFBD8-B22F-44BF-B5A1-CD1A5823D8BC}" srcOrd="3" destOrd="0" parTransId="{6025D6B8-3896-40E0-8C79-64EF6AE34CB4}" sibTransId="{8676C1F1-D9D4-4866-A92D-4854324DEF15}"/>
    <dgm:cxn modelId="{3EDDEA26-BBD3-41C5-8EA7-6D3DC938AB34}" type="presOf" srcId="{126B1E08-2E6A-4460-9F5F-003D021807F6}" destId="{263129C1-AC57-4C05-A1AB-A0CAC8402FF8}" srcOrd="0" destOrd="0" presId="urn:microsoft.com/office/officeart/2018/2/layout/IconLabelList"/>
    <dgm:cxn modelId="{B967D92D-C24B-4941-A8C1-22C61A4C132A}" type="presOf" srcId="{831442C6-0AA7-429A-994D-CD4B267EFF77}" destId="{58C660E8-6915-42DE-8CD6-CD2B56E9A76D}" srcOrd="0" destOrd="0" presId="urn:microsoft.com/office/officeart/2018/2/layout/IconLabelList"/>
    <dgm:cxn modelId="{2F504539-FEB8-4896-B807-3ABD8243C607}" srcId="{E342B309-7762-4E0D-9703-9E23FACBFD74}" destId="{831442C6-0AA7-429A-994D-CD4B267EFF77}" srcOrd="4" destOrd="0" parTransId="{312D41C7-1878-4D76-B49B-C8032A6DE14A}" sibTransId="{1ACAA8B0-02A1-4EC1-BCDF-4EA42A943A50}"/>
    <dgm:cxn modelId="{BD37EA3A-9611-4EE4-8166-A314D7A482C5}" type="presOf" srcId="{577AFBD8-B22F-44BF-B5A1-CD1A5823D8BC}" destId="{D49EF32D-7ED7-473E-946A-D9819661228F}" srcOrd="0" destOrd="0" presId="urn:microsoft.com/office/officeart/2018/2/layout/IconLabelList"/>
    <dgm:cxn modelId="{C2FDCB41-E1B0-4E31-8EF8-3AFE9D22ABA5}" type="presOf" srcId="{223EEE0C-D268-4823-ACDB-7424813FBD99}" destId="{54A3ECF3-B86D-47F4-8679-FC87E2D783D7}" srcOrd="0" destOrd="0" presId="urn:microsoft.com/office/officeart/2018/2/layout/IconLabelList"/>
    <dgm:cxn modelId="{7F00464F-6D9A-40D9-BFFC-4D6F2D38A77E}" type="presOf" srcId="{A2AD91D2-9ADC-4886-9EEF-E6CE660D3F90}" destId="{E506333A-D2AF-4625-9CB4-C4630C0D8A4B}" srcOrd="0" destOrd="0" presId="urn:microsoft.com/office/officeart/2018/2/layout/IconLabelList"/>
    <dgm:cxn modelId="{9A968053-6914-4656-BF35-6866A070E25C}" srcId="{E342B309-7762-4E0D-9703-9E23FACBFD74}" destId="{12BD1213-1DBB-409F-AE84-2EAFE8833249}" srcOrd="5" destOrd="0" parTransId="{4C4FFAB2-AF71-487D-B79E-68717E0A8DFF}" sibTransId="{08E7DD59-2481-4EF9-A5ED-D17BE794C35F}"/>
    <dgm:cxn modelId="{B38D1D81-E33F-49FB-9907-8FE5B835C934}" srcId="{E342B309-7762-4E0D-9703-9E23FACBFD74}" destId="{F72E4AC0-A796-4008-B0B9-F9E674C5D51F}" srcOrd="7" destOrd="0" parTransId="{E2792D1C-08C8-4073-AAB7-0E489CF4E815}" sibTransId="{36BDC6C0-8800-4789-9FD4-D4B6C2463F14}"/>
    <dgm:cxn modelId="{4C65A483-1971-4FD9-8CDD-F2FA7B256C3C}" srcId="{E342B309-7762-4E0D-9703-9E23FACBFD74}" destId="{314B72DF-0903-4DA0-AF80-088424A1AE05}" srcOrd="0" destOrd="0" parTransId="{DB1286A6-9E12-496E-92DC-6AA8BB0F8981}" sibTransId="{1601715F-357A-449B-B0E8-22A3D7904153}"/>
    <dgm:cxn modelId="{4C5DF084-7367-4F79-9268-5E44608D6FDB}" type="presOf" srcId="{33484CEC-4723-49E1-87E2-47E0358FC88F}" destId="{04986064-5A11-4654-8E20-2C53992C80D3}" srcOrd="0" destOrd="0" presId="urn:microsoft.com/office/officeart/2018/2/layout/IconLabelList"/>
    <dgm:cxn modelId="{77C2B387-BE87-44A3-8AB4-DA6CB9797D88}" type="presOf" srcId="{F72E4AC0-A796-4008-B0B9-F9E674C5D51F}" destId="{DE3262F6-1C23-4818-B8EA-55B965599AD4}" srcOrd="0" destOrd="0" presId="urn:microsoft.com/office/officeart/2018/2/layout/IconLabelList"/>
    <dgm:cxn modelId="{2835CCAA-E3DA-4DF7-AF2D-D4D0137975C1}" type="presOf" srcId="{13D695EE-82F8-46EC-85A1-E7AF0CB811D6}" destId="{82FAE0AF-3268-49D5-9EAF-807B754B35C9}" srcOrd="0" destOrd="0" presId="urn:microsoft.com/office/officeart/2018/2/layout/IconLabelList"/>
    <dgm:cxn modelId="{F80A89B4-8AF0-4823-B5C3-4781D8E9F2E6}" type="presOf" srcId="{314B72DF-0903-4DA0-AF80-088424A1AE05}" destId="{A7514416-2DE5-40F3-A4E0-01372513705E}" srcOrd="0" destOrd="0" presId="urn:microsoft.com/office/officeart/2018/2/layout/IconLabelList"/>
    <dgm:cxn modelId="{74C46DBF-59B9-4D88-B375-0168F73E3983}" srcId="{E342B309-7762-4E0D-9703-9E23FACBFD74}" destId="{126B1E08-2E6A-4460-9F5F-003D021807F6}" srcOrd="9" destOrd="0" parTransId="{389FDC5A-49AF-4B9A-9072-D75DBF72E9E8}" sibTransId="{AD14A3EF-89FF-4CE6-8F67-2B3C2B9A9C94}"/>
    <dgm:cxn modelId="{13CED7CC-4725-41AD-919F-DA3EAA80436D}" srcId="{E342B309-7762-4E0D-9703-9E23FACBFD74}" destId="{13D695EE-82F8-46EC-85A1-E7AF0CB811D6}" srcOrd="1" destOrd="0" parTransId="{0CD50CFD-259D-4EEE-B13B-801592B072CF}" sibTransId="{4DF107FC-B014-4EA8-B651-A69AAF49FC51}"/>
    <dgm:cxn modelId="{C17213CD-694C-4258-AD80-2E7831CF579F}" srcId="{E342B309-7762-4E0D-9703-9E23FACBFD74}" destId="{33484CEC-4723-49E1-87E2-47E0358FC88F}" srcOrd="2" destOrd="0" parTransId="{622335EC-FBB0-44F0-A6A2-4A7E2931CD4B}" sibTransId="{1A6AF1E5-2A45-4D42-ABDF-3596A352C366}"/>
    <dgm:cxn modelId="{8EA26AE9-31A7-4CB8-9E92-D1CB9EFB6DA5}" type="presOf" srcId="{12BD1213-1DBB-409F-AE84-2EAFE8833249}" destId="{D3A6E4A1-EE1A-4835-9E69-3A34059F034F}" srcOrd="0" destOrd="0" presId="urn:microsoft.com/office/officeart/2018/2/layout/IconLabelList"/>
    <dgm:cxn modelId="{1085A7F5-2338-4A5B-829C-2721EDD0B80A}" srcId="{E342B309-7762-4E0D-9703-9E23FACBFD74}" destId="{A2AD91D2-9ADC-4886-9EEF-E6CE660D3F90}" srcOrd="6" destOrd="0" parTransId="{0F397CD6-7732-4C9A-8101-32437317A8F3}" sibTransId="{FF232328-4936-4A1F-BD05-43A99A20FAD0}"/>
    <dgm:cxn modelId="{7F291C7D-C895-432A-A2C5-87250402F533}" type="presParOf" srcId="{233F5537-CE99-4F60-BE84-85832BB86DB1}" destId="{07313186-7073-47A9-B5CA-8CCE818F8D35}" srcOrd="0" destOrd="0" presId="urn:microsoft.com/office/officeart/2018/2/layout/IconLabelList"/>
    <dgm:cxn modelId="{58A9C32C-3535-4371-B71E-53AB2763BFBC}" type="presParOf" srcId="{07313186-7073-47A9-B5CA-8CCE818F8D35}" destId="{D2638F23-886C-4FBF-AA39-6194B5C312DC}" srcOrd="0" destOrd="0" presId="urn:microsoft.com/office/officeart/2018/2/layout/IconLabelList"/>
    <dgm:cxn modelId="{CC5BDCB9-C7E4-459E-AFD9-0516789C195A}" type="presParOf" srcId="{07313186-7073-47A9-B5CA-8CCE818F8D35}" destId="{D897DCE0-1D0B-44A9-9158-B8B0284B340A}" srcOrd="1" destOrd="0" presId="urn:microsoft.com/office/officeart/2018/2/layout/IconLabelList"/>
    <dgm:cxn modelId="{4C762227-40CE-4040-A33E-38A499C23418}" type="presParOf" srcId="{07313186-7073-47A9-B5CA-8CCE818F8D35}" destId="{A7514416-2DE5-40F3-A4E0-01372513705E}" srcOrd="2" destOrd="0" presId="urn:microsoft.com/office/officeart/2018/2/layout/IconLabelList"/>
    <dgm:cxn modelId="{517505E5-81F8-4075-BD3F-8C024AD0A2E7}" type="presParOf" srcId="{233F5537-CE99-4F60-BE84-85832BB86DB1}" destId="{98B222C6-7C98-4071-AE0C-4D18237BD538}" srcOrd="1" destOrd="0" presId="urn:microsoft.com/office/officeart/2018/2/layout/IconLabelList"/>
    <dgm:cxn modelId="{8CAE74AD-E2E9-47C6-9258-3F4BDF6C63E5}" type="presParOf" srcId="{233F5537-CE99-4F60-BE84-85832BB86DB1}" destId="{73DD3C5E-5DDD-45A5-A6E3-8FD4E458F7EB}" srcOrd="2" destOrd="0" presId="urn:microsoft.com/office/officeart/2018/2/layout/IconLabelList"/>
    <dgm:cxn modelId="{A4C0FA9C-FD5B-44FD-8F52-A5754006939D}" type="presParOf" srcId="{73DD3C5E-5DDD-45A5-A6E3-8FD4E458F7EB}" destId="{3F5154F7-139B-4308-8BAE-0F185FE17558}" srcOrd="0" destOrd="0" presId="urn:microsoft.com/office/officeart/2018/2/layout/IconLabelList"/>
    <dgm:cxn modelId="{A48B3A4E-40C9-4BB7-B4AF-4F10CCCD2914}" type="presParOf" srcId="{73DD3C5E-5DDD-45A5-A6E3-8FD4E458F7EB}" destId="{327DE4B0-4FE9-4CA5-8684-6F626290CA75}" srcOrd="1" destOrd="0" presId="urn:microsoft.com/office/officeart/2018/2/layout/IconLabelList"/>
    <dgm:cxn modelId="{1CA8B421-E118-44A6-BF66-410B45FB0C81}" type="presParOf" srcId="{73DD3C5E-5DDD-45A5-A6E3-8FD4E458F7EB}" destId="{82FAE0AF-3268-49D5-9EAF-807B754B35C9}" srcOrd="2" destOrd="0" presId="urn:microsoft.com/office/officeart/2018/2/layout/IconLabelList"/>
    <dgm:cxn modelId="{DFB83C3C-95A1-443B-855D-348981FDFCCB}" type="presParOf" srcId="{233F5537-CE99-4F60-BE84-85832BB86DB1}" destId="{99550CE2-1EC0-42FF-BC40-EECB68A068E0}" srcOrd="3" destOrd="0" presId="urn:microsoft.com/office/officeart/2018/2/layout/IconLabelList"/>
    <dgm:cxn modelId="{D030A476-AA18-4F70-B57A-747AED621476}" type="presParOf" srcId="{233F5537-CE99-4F60-BE84-85832BB86DB1}" destId="{582478CD-0449-4CA8-9783-1D93E0D4FCE3}" srcOrd="4" destOrd="0" presId="urn:microsoft.com/office/officeart/2018/2/layout/IconLabelList"/>
    <dgm:cxn modelId="{7597C2B0-2536-461C-A4C8-72162B1F5E87}" type="presParOf" srcId="{582478CD-0449-4CA8-9783-1D93E0D4FCE3}" destId="{4F0FEA34-6AD6-441D-A232-957AF2AF184E}" srcOrd="0" destOrd="0" presId="urn:microsoft.com/office/officeart/2018/2/layout/IconLabelList"/>
    <dgm:cxn modelId="{8C480170-F3D7-4023-A90D-2025E9802888}" type="presParOf" srcId="{582478CD-0449-4CA8-9783-1D93E0D4FCE3}" destId="{E1E5E1CE-1D4D-4648-B1EA-3344A17EBC4B}" srcOrd="1" destOrd="0" presId="urn:microsoft.com/office/officeart/2018/2/layout/IconLabelList"/>
    <dgm:cxn modelId="{7EF03863-B7D0-4C00-8C1F-D993B41EDA9F}" type="presParOf" srcId="{582478CD-0449-4CA8-9783-1D93E0D4FCE3}" destId="{04986064-5A11-4654-8E20-2C53992C80D3}" srcOrd="2" destOrd="0" presId="urn:microsoft.com/office/officeart/2018/2/layout/IconLabelList"/>
    <dgm:cxn modelId="{13FC9E81-AF1D-4749-9591-F67675A20548}" type="presParOf" srcId="{233F5537-CE99-4F60-BE84-85832BB86DB1}" destId="{08732DC9-8A07-4402-9C8A-5705604B9339}" srcOrd="5" destOrd="0" presId="urn:microsoft.com/office/officeart/2018/2/layout/IconLabelList"/>
    <dgm:cxn modelId="{4B4E69BC-411B-4AF8-9EE3-2078C5CAAA31}" type="presParOf" srcId="{233F5537-CE99-4F60-BE84-85832BB86DB1}" destId="{D76E85E8-A516-4892-B193-6EAC9FE6A996}" srcOrd="6" destOrd="0" presId="urn:microsoft.com/office/officeart/2018/2/layout/IconLabelList"/>
    <dgm:cxn modelId="{F2ABA00A-C0B2-421E-8F39-C6DA1BC597D2}" type="presParOf" srcId="{D76E85E8-A516-4892-B193-6EAC9FE6A996}" destId="{7D8B8E92-338E-47CE-8ECD-E8D6B3CE1EBC}" srcOrd="0" destOrd="0" presId="urn:microsoft.com/office/officeart/2018/2/layout/IconLabelList"/>
    <dgm:cxn modelId="{F2DFB999-D4DF-49BB-BBD2-E891C16461CB}" type="presParOf" srcId="{D76E85E8-A516-4892-B193-6EAC9FE6A996}" destId="{84D58E41-EBDE-41B5-AB77-6AAC79D76D49}" srcOrd="1" destOrd="0" presId="urn:microsoft.com/office/officeart/2018/2/layout/IconLabelList"/>
    <dgm:cxn modelId="{39F9E1DE-2259-45C2-8AEF-A8C95B9FBDB5}" type="presParOf" srcId="{D76E85E8-A516-4892-B193-6EAC9FE6A996}" destId="{D49EF32D-7ED7-473E-946A-D9819661228F}" srcOrd="2" destOrd="0" presId="urn:microsoft.com/office/officeart/2018/2/layout/IconLabelList"/>
    <dgm:cxn modelId="{2B679BDD-1A98-40B7-A3F2-284BA454137C}" type="presParOf" srcId="{233F5537-CE99-4F60-BE84-85832BB86DB1}" destId="{123CFA07-95E7-4C78-9DC3-98CA12B9C42C}" srcOrd="7" destOrd="0" presId="urn:microsoft.com/office/officeart/2018/2/layout/IconLabelList"/>
    <dgm:cxn modelId="{2DAD0775-C391-47E5-A1DB-9CCF84F934E5}" type="presParOf" srcId="{233F5537-CE99-4F60-BE84-85832BB86DB1}" destId="{8B43AE74-51C8-481C-83D0-F9C3821A878E}" srcOrd="8" destOrd="0" presId="urn:microsoft.com/office/officeart/2018/2/layout/IconLabelList"/>
    <dgm:cxn modelId="{674457C8-56C1-413C-A437-893761FA38B1}" type="presParOf" srcId="{8B43AE74-51C8-481C-83D0-F9C3821A878E}" destId="{453009C8-589F-4827-A357-6DE5BEE3A0BD}" srcOrd="0" destOrd="0" presId="urn:microsoft.com/office/officeart/2018/2/layout/IconLabelList"/>
    <dgm:cxn modelId="{2D709BF6-A31C-4992-B149-374096F1E00C}" type="presParOf" srcId="{8B43AE74-51C8-481C-83D0-F9C3821A878E}" destId="{3234706A-B9BC-4465-9DFF-FB4C8A012648}" srcOrd="1" destOrd="0" presId="urn:microsoft.com/office/officeart/2018/2/layout/IconLabelList"/>
    <dgm:cxn modelId="{6A92BCFC-9A0B-4C80-8335-E2C0644FB410}" type="presParOf" srcId="{8B43AE74-51C8-481C-83D0-F9C3821A878E}" destId="{58C660E8-6915-42DE-8CD6-CD2B56E9A76D}" srcOrd="2" destOrd="0" presId="urn:microsoft.com/office/officeart/2018/2/layout/IconLabelList"/>
    <dgm:cxn modelId="{E36FC6D3-123F-4D69-B01C-0599826C3E4B}" type="presParOf" srcId="{233F5537-CE99-4F60-BE84-85832BB86DB1}" destId="{E25A67CA-32F0-46C2-95C5-DB42450B9833}" srcOrd="9" destOrd="0" presId="urn:microsoft.com/office/officeart/2018/2/layout/IconLabelList"/>
    <dgm:cxn modelId="{D3E341D2-A8A3-43AE-BD43-3AD9656F7720}" type="presParOf" srcId="{233F5537-CE99-4F60-BE84-85832BB86DB1}" destId="{B944A78B-9855-4B84-ADE7-249C85C51DBE}" srcOrd="10" destOrd="0" presId="urn:microsoft.com/office/officeart/2018/2/layout/IconLabelList"/>
    <dgm:cxn modelId="{20E0303A-90D0-46CA-AA5A-104E00DD1B6A}" type="presParOf" srcId="{B944A78B-9855-4B84-ADE7-249C85C51DBE}" destId="{743CA621-8A82-46AE-A957-8A8ACFD4F144}" srcOrd="0" destOrd="0" presId="urn:microsoft.com/office/officeart/2018/2/layout/IconLabelList"/>
    <dgm:cxn modelId="{5AF22ABD-1A58-45BB-B44A-7D38849A5906}" type="presParOf" srcId="{B944A78B-9855-4B84-ADE7-249C85C51DBE}" destId="{129EB118-7579-4FCD-B06D-7E91E2275B52}" srcOrd="1" destOrd="0" presId="urn:microsoft.com/office/officeart/2018/2/layout/IconLabelList"/>
    <dgm:cxn modelId="{AC0A68EF-FB57-4C6A-8FF7-8D59B692A35B}" type="presParOf" srcId="{B944A78B-9855-4B84-ADE7-249C85C51DBE}" destId="{D3A6E4A1-EE1A-4835-9E69-3A34059F034F}" srcOrd="2" destOrd="0" presId="urn:microsoft.com/office/officeart/2018/2/layout/IconLabelList"/>
    <dgm:cxn modelId="{D0DC7E5B-CF3A-43EF-894B-04E9DF73A929}" type="presParOf" srcId="{233F5537-CE99-4F60-BE84-85832BB86DB1}" destId="{226E35CE-FA99-4CB5-A9A3-9515778021F0}" srcOrd="11" destOrd="0" presId="urn:microsoft.com/office/officeart/2018/2/layout/IconLabelList"/>
    <dgm:cxn modelId="{9AF01C9A-2B48-4C42-898A-1E6C6BC31C39}" type="presParOf" srcId="{233F5537-CE99-4F60-BE84-85832BB86DB1}" destId="{594BE07F-D687-4135-A20A-EBA45B73B14B}" srcOrd="12" destOrd="0" presId="urn:microsoft.com/office/officeart/2018/2/layout/IconLabelList"/>
    <dgm:cxn modelId="{63ABA159-8125-4210-B175-F87183054D8A}" type="presParOf" srcId="{594BE07F-D687-4135-A20A-EBA45B73B14B}" destId="{1D354445-2979-428C-8E45-4AB6CB7B5452}" srcOrd="0" destOrd="0" presId="urn:microsoft.com/office/officeart/2018/2/layout/IconLabelList"/>
    <dgm:cxn modelId="{46547546-55B9-4EA5-AB96-E8BDE29F6BBE}" type="presParOf" srcId="{594BE07F-D687-4135-A20A-EBA45B73B14B}" destId="{E3BA23F3-ED71-4BEA-AD5A-890AEE286153}" srcOrd="1" destOrd="0" presId="urn:microsoft.com/office/officeart/2018/2/layout/IconLabelList"/>
    <dgm:cxn modelId="{915B894E-5D96-44B6-9299-B5CD06C187B9}" type="presParOf" srcId="{594BE07F-D687-4135-A20A-EBA45B73B14B}" destId="{E506333A-D2AF-4625-9CB4-C4630C0D8A4B}" srcOrd="2" destOrd="0" presId="urn:microsoft.com/office/officeart/2018/2/layout/IconLabelList"/>
    <dgm:cxn modelId="{F703CC8D-8E81-4DAE-9B1F-719F130797A1}" type="presParOf" srcId="{233F5537-CE99-4F60-BE84-85832BB86DB1}" destId="{848BDDB9-B04C-4D07-B057-8888479B97AE}" srcOrd="13" destOrd="0" presId="urn:microsoft.com/office/officeart/2018/2/layout/IconLabelList"/>
    <dgm:cxn modelId="{8ED8507B-6A0E-473F-88C0-4C5B7F4F2055}" type="presParOf" srcId="{233F5537-CE99-4F60-BE84-85832BB86DB1}" destId="{46B7C395-32FC-4864-BE7C-6934C28C7F71}" srcOrd="14" destOrd="0" presId="urn:microsoft.com/office/officeart/2018/2/layout/IconLabelList"/>
    <dgm:cxn modelId="{60ABE63A-1D02-4F3A-AEBE-476750B0D9BB}" type="presParOf" srcId="{46B7C395-32FC-4864-BE7C-6934C28C7F71}" destId="{34372E7B-D7B1-4823-A75D-BD8D245C5C9D}" srcOrd="0" destOrd="0" presId="urn:microsoft.com/office/officeart/2018/2/layout/IconLabelList"/>
    <dgm:cxn modelId="{0F2E936D-A259-4336-8726-F03E7AA47FA2}" type="presParOf" srcId="{46B7C395-32FC-4864-BE7C-6934C28C7F71}" destId="{2F82DCAF-6221-4576-9453-18359876FECD}" srcOrd="1" destOrd="0" presId="urn:microsoft.com/office/officeart/2018/2/layout/IconLabelList"/>
    <dgm:cxn modelId="{3F979FBC-9537-460E-9DA7-30E6C7F2DF40}" type="presParOf" srcId="{46B7C395-32FC-4864-BE7C-6934C28C7F71}" destId="{DE3262F6-1C23-4818-B8EA-55B965599AD4}" srcOrd="2" destOrd="0" presId="urn:microsoft.com/office/officeart/2018/2/layout/IconLabelList"/>
    <dgm:cxn modelId="{7B56BAB9-9807-4C9C-B264-B0AF9B68C546}" type="presParOf" srcId="{233F5537-CE99-4F60-BE84-85832BB86DB1}" destId="{ED1377FD-2E2B-4611-8D1B-9017441B534C}" srcOrd="15" destOrd="0" presId="urn:microsoft.com/office/officeart/2018/2/layout/IconLabelList"/>
    <dgm:cxn modelId="{413147E5-5972-4057-B13C-60E56994F023}" type="presParOf" srcId="{233F5537-CE99-4F60-BE84-85832BB86DB1}" destId="{FAC0AF5B-0395-4AAA-9722-4BF6354BEC7D}" srcOrd="16" destOrd="0" presId="urn:microsoft.com/office/officeart/2018/2/layout/IconLabelList"/>
    <dgm:cxn modelId="{97C7605C-0C52-4E61-8706-E685E6730872}" type="presParOf" srcId="{FAC0AF5B-0395-4AAA-9722-4BF6354BEC7D}" destId="{0B86F3EA-B51E-4204-A279-84DE71F7ED25}" srcOrd="0" destOrd="0" presId="urn:microsoft.com/office/officeart/2018/2/layout/IconLabelList"/>
    <dgm:cxn modelId="{4F97C0AE-40ED-47DD-B8B5-EE4E872BA4B7}" type="presParOf" srcId="{FAC0AF5B-0395-4AAA-9722-4BF6354BEC7D}" destId="{E3C9F17A-BFCC-4E16-80FA-77E7F3ECF390}" srcOrd="1" destOrd="0" presId="urn:microsoft.com/office/officeart/2018/2/layout/IconLabelList"/>
    <dgm:cxn modelId="{79A84548-B8B0-475A-98C6-E1275085B5CE}" type="presParOf" srcId="{FAC0AF5B-0395-4AAA-9722-4BF6354BEC7D}" destId="{54A3ECF3-B86D-47F4-8679-FC87E2D783D7}" srcOrd="2" destOrd="0" presId="urn:microsoft.com/office/officeart/2018/2/layout/IconLabelList"/>
    <dgm:cxn modelId="{5CE77ED5-127C-4FAA-B4D4-ADD4CE4AA4EF}" type="presParOf" srcId="{233F5537-CE99-4F60-BE84-85832BB86DB1}" destId="{AB5D4E7B-C9F3-4679-8611-93954A0EC4FB}" srcOrd="17" destOrd="0" presId="urn:microsoft.com/office/officeart/2018/2/layout/IconLabelList"/>
    <dgm:cxn modelId="{B42A4D97-B265-4E6B-B365-63A3605972D2}" type="presParOf" srcId="{233F5537-CE99-4F60-BE84-85832BB86DB1}" destId="{92D8AB1B-0925-43E6-979E-38AB9E8C8F03}" srcOrd="18" destOrd="0" presId="urn:microsoft.com/office/officeart/2018/2/layout/IconLabelList"/>
    <dgm:cxn modelId="{5E0C90AE-7F7A-4C62-B2D8-E521B7591649}" type="presParOf" srcId="{92D8AB1B-0925-43E6-979E-38AB9E8C8F03}" destId="{98B45419-AFD1-4D28-86D2-4870923F8DE6}" srcOrd="0" destOrd="0" presId="urn:microsoft.com/office/officeart/2018/2/layout/IconLabelList"/>
    <dgm:cxn modelId="{2791F360-4F95-4585-841A-3D68A46871FA}" type="presParOf" srcId="{92D8AB1B-0925-43E6-979E-38AB9E8C8F03}" destId="{1D84B4D0-567F-4063-A8F1-D68119EB1992}" srcOrd="1" destOrd="0" presId="urn:microsoft.com/office/officeart/2018/2/layout/IconLabelList"/>
    <dgm:cxn modelId="{8A6A26A9-BB4E-437F-B266-122E2CA17E08}" type="presParOf" srcId="{92D8AB1B-0925-43E6-979E-38AB9E8C8F03}" destId="{263129C1-AC57-4C05-A1AB-A0CAC8402FF8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5FED83-94AF-4724-A6A6-A6548EEB805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90D8B0-A5CB-46AD-84C9-F31E992AF86E}">
      <dgm:prSet/>
      <dgm:spPr/>
      <dgm:t>
        <a:bodyPr/>
        <a:lstStyle/>
        <a:p>
          <a:r>
            <a:rPr lang="en-US" dirty="0"/>
            <a:t>Live Camera Feeds</a:t>
          </a:r>
        </a:p>
      </dgm:t>
    </dgm:pt>
    <dgm:pt modelId="{BEC92261-A041-47BB-A75F-CE97E5BFBAC3}" type="parTrans" cxnId="{986C3646-29E6-4E51-89A2-2133E6094B99}">
      <dgm:prSet/>
      <dgm:spPr/>
      <dgm:t>
        <a:bodyPr/>
        <a:lstStyle/>
        <a:p>
          <a:endParaRPr lang="en-US"/>
        </a:p>
      </dgm:t>
    </dgm:pt>
    <dgm:pt modelId="{A422C061-58EA-4B7E-8D75-DD3638F85853}" type="sibTrans" cxnId="{986C3646-29E6-4E51-89A2-2133E6094B99}">
      <dgm:prSet/>
      <dgm:spPr/>
      <dgm:t>
        <a:bodyPr/>
        <a:lstStyle/>
        <a:p>
          <a:endParaRPr lang="en-US"/>
        </a:p>
      </dgm:t>
    </dgm:pt>
    <dgm:pt modelId="{945275DC-BB5D-4A83-8FF5-FDDC522F4E49}">
      <dgm:prSet/>
      <dgm:spPr/>
      <dgm:t>
        <a:bodyPr/>
        <a:lstStyle/>
        <a:p>
          <a:r>
            <a:rPr lang="en-US" dirty="0"/>
            <a:t>AI model</a:t>
          </a:r>
        </a:p>
      </dgm:t>
    </dgm:pt>
    <dgm:pt modelId="{16C83CF4-96C0-405A-ADA4-6AE70A90364A}" type="parTrans" cxnId="{A0859813-19FE-447B-86EF-B988D9F16B81}">
      <dgm:prSet/>
      <dgm:spPr/>
      <dgm:t>
        <a:bodyPr/>
        <a:lstStyle/>
        <a:p>
          <a:endParaRPr lang="en-US"/>
        </a:p>
      </dgm:t>
    </dgm:pt>
    <dgm:pt modelId="{2DCC8F89-10F0-49B8-B971-A497DC851206}" type="sibTrans" cxnId="{A0859813-19FE-447B-86EF-B988D9F16B81}">
      <dgm:prSet/>
      <dgm:spPr/>
      <dgm:t>
        <a:bodyPr/>
        <a:lstStyle/>
        <a:p>
          <a:endParaRPr lang="en-US"/>
        </a:p>
      </dgm:t>
    </dgm:pt>
    <dgm:pt modelId="{3CC12D0C-2502-4433-99CD-AE77DA86FF33}">
      <dgm:prSet/>
      <dgm:spPr/>
      <dgm:t>
        <a:bodyPr/>
        <a:lstStyle/>
        <a:p>
          <a:r>
            <a:rPr lang="en-US" dirty="0"/>
            <a:t>Google Places API doesn’t provide crowd density data</a:t>
          </a:r>
        </a:p>
      </dgm:t>
    </dgm:pt>
    <dgm:pt modelId="{4C3778F6-D575-4D58-8ACD-7066920F2F30}" type="parTrans" cxnId="{086BB6B6-ACEC-4AB2-AF02-664F8CC090EA}">
      <dgm:prSet/>
      <dgm:spPr/>
      <dgm:t>
        <a:bodyPr/>
        <a:lstStyle/>
        <a:p>
          <a:endParaRPr lang="en-US"/>
        </a:p>
      </dgm:t>
    </dgm:pt>
    <dgm:pt modelId="{1893770D-96AA-4799-A727-788839B0C44F}" type="sibTrans" cxnId="{086BB6B6-ACEC-4AB2-AF02-664F8CC090EA}">
      <dgm:prSet/>
      <dgm:spPr/>
      <dgm:t>
        <a:bodyPr/>
        <a:lstStyle/>
        <a:p>
          <a:endParaRPr lang="en-US"/>
        </a:p>
      </dgm:t>
    </dgm:pt>
    <dgm:pt modelId="{95139E41-2CF6-4C3C-B6C6-454D117D9904}">
      <dgm:prSet/>
      <dgm:spPr/>
      <dgm:t>
        <a:bodyPr/>
        <a:lstStyle/>
        <a:p>
          <a:r>
            <a:rPr lang="en-US" dirty="0"/>
            <a:t>Time Zone Inconsistency in Data(</a:t>
          </a:r>
          <a:r>
            <a:rPr lang="en-US" dirty="0" err="1"/>
            <a:t>InfluxDB</a:t>
          </a:r>
          <a:r>
            <a:rPr lang="en-US" dirty="0"/>
            <a:t>, JS Date, Local)</a:t>
          </a:r>
        </a:p>
      </dgm:t>
    </dgm:pt>
    <dgm:pt modelId="{29C90047-D05A-4034-ACED-F2BFC412F846}" type="parTrans" cxnId="{21048900-9AAD-4AF4-BF8B-7E6A0D3A1A2A}">
      <dgm:prSet/>
      <dgm:spPr/>
      <dgm:t>
        <a:bodyPr/>
        <a:lstStyle/>
        <a:p>
          <a:endParaRPr lang="en-US"/>
        </a:p>
      </dgm:t>
    </dgm:pt>
    <dgm:pt modelId="{F3E76DFF-9E81-45FC-AAB1-20CF749ADAE7}" type="sibTrans" cxnId="{21048900-9AAD-4AF4-BF8B-7E6A0D3A1A2A}">
      <dgm:prSet/>
      <dgm:spPr/>
      <dgm:t>
        <a:bodyPr/>
        <a:lstStyle/>
        <a:p>
          <a:endParaRPr lang="en-US"/>
        </a:p>
      </dgm:t>
    </dgm:pt>
    <dgm:pt modelId="{F6870CCA-0FBF-472E-85BC-F853987B409E}" type="pres">
      <dgm:prSet presAssocID="{6F5FED83-94AF-4724-A6A6-A6548EEB805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02B7D9-E764-46B3-B9D9-D85EA0DD73D6}" type="pres">
      <dgm:prSet presAssocID="{1D90D8B0-A5CB-46AD-84C9-F31E992AF86E}" presName="hierRoot1" presStyleCnt="0"/>
      <dgm:spPr/>
    </dgm:pt>
    <dgm:pt modelId="{FCE2997E-686D-4FB4-806B-BD9F9B834C10}" type="pres">
      <dgm:prSet presAssocID="{1D90D8B0-A5CB-46AD-84C9-F31E992AF86E}" presName="composite" presStyleCnt="0"/>
      <dgm:spPr/>
    </dgm:pt>
    <dgm:pt modelId="{4577C026-DD02-4692-A950-176CC3465101}" type="pres">
      <dgm:prSet presAssocID="{1D90D8B0-A5CB-46AD-84C9-F31E992AF86E}" presName="background" presStyleLbl="node0" presStyleIdx="0" presStyleCnt="4"/>
      <dgm:spPr/>
    </dgm:pt>
    <dgm:pt modelId="{EA628F55-C5DE-4B0C-83A4-CB518794C0D2}" type="pres">
      <dgm:prSet presAssocID="{1D90D8B0-A5CB-46AD-84C9-F31E992AF86E}" presName="text" presStyleLbl="fgAcc0" presStyleIdx="0" presStyleCnt="4">
        <dgm:presLayoutVars>
          <dgm:chPref val="3"/>
        </dgm:presLayoutVars>
      </dgm:prSet>
      <dgm:spPr/>
    </dgm:pt>
    <dgm:pt modelId="{7D65A9B0-C5B2-4684-8A3E-54D83A3B6479}" type="pres">
      <dgm:prSet presAssocID="{1D90D8B0-A5CB-46AD-84C9-F31E992AF86E}" presName="hierChild2" presStyleCnt="0"/>
      <dgm:spPr/>
    </dgm:pt>
    <dgm:pt modelId="{7AD5E121-F131-4646-AF6F-748D5D5AA107}" type="pres">
      <dgm:prSet presAssocID="{945275DC-BB5D-4A83-8FF5-FDDC522F4E49}" presName="hierRoot1" presStyleCnt="0"/>
      <dgm:spPr/>
    </dgm:pt>
    <dgm:pt modelId="{4B682D40-0B89-4A88-9690-C0155AF4A1B8}" type="pres">
      <dgm:prSet presAssocID="{945275DC-BB5D-4A83-8FF5-FDDC522F4E49}" presName="composite" presStyleCnt="0"/>
      <dgm:spPr/>
    </dgm:pt>
    <dgm:pt modelId="{55998AFA-3BFD-4A87-B296-BAFE90B45397}" type="pres">
      <dgm:prSet presAssocID="{945275DC-BB5D-4A83-8FF5-FDDC522F4E49}" presName="background" presStyleLbl="node0" presStyleIdx="1" presStyleCnt="4"/>
      <dgm:spPr/>
    </dgm:pt>
    <dgm:pt modelId="{8C8A5D5D-7FE5-441E-9D50-B94DA699B578}" type="pres">
      <dgm:prSet presAssocID="{945275DC-BB5D-4A83-8FF5-FDDC522F4E49}" presName="text" presStyleLbl="fgAcc0" presStyleIdx="1" presStyleCnt="4">
        <dgm:presLayoutVars>
          <dgm:chPref val="3"/>
        </dgm:presLayoutVars>
      </dgm:prSet>
      <dgm:spPr/>
    </dgm:pt>
    <dgm:pt modelId="{50EDBA0E-8EF4-44A1-8A16-244E0FC35FBE}" type="pres">
      <dgm:prSet presAssocID="{945275DC-BB5D-4A83-8FF5-FDDC522F4E49}" presName="hierChild2" presStyleCnt="0"/>
      <dgm:spPr/>
    </dgm:pt>
    <dgm:pt modelId="{A58B271B-D9BE-41B9-B3B0-C7A085F10FF4}" type="pres">
      <dgm:prSet presAssocID="{3CC12D0C-2502-4433-99CD-AE77DA86FF33}" presName="hierRoot1" presStyleCnt="0"/>
      <dgm:spPr/>
    </dgm:pt>
    <dgm:pt modelId="{5B09C2DF-362A-4EA4-B274-F0A2192E9D3A}" type="pres">
      <dgm:prSet presAssocID="{3CC12D0C-2502-4433-99CD-AE77DA86FF33}" presName="composite" presStyleCnt="0"/>
      <dgm:spPr/>
    </dgm:pt>
    <dgm:pt modelId="{33A1B255-1166-466D-8238-B034E2A20A2E}" type="pres">
      <dgm:prSet presAssocID="{3CC12D0C-2502-4433-99CD-AE77DA86FF33}" presName="background" presStyleLbl="node0" presStyleIdx="2" presStyleCnt="4"/>
      <dgm:spPr/>
    </dgm:pt>
    <dgm:pt modelId="{1B5B1574-2127-488A-B430-7A99B373639C}" type="pres">
      <dgm:prSet presAssocID="{3CC12D0C-2502-4433-99CD-AE77DA86FF33}" presName="text" presStyleLbl="fgAcc0" presStyleIdx="2" presStyleCnt="4">
        <dgm:presLayoutVars>
          <dgm:chPref val="3"/>
        </dgm:presLayoutVars>
      </dgm:prSet>
      <dgm:spPr/>
    </dgm:pt>
    <dgm:pt modelId="{2CD2F584-67D2-48EF-AAD9-E070EB3C72D0}" type="pres">
      <dgm:prSet presAssocID="{3CC12D0C-2502-4433-99CD-AE77DA86FF33}" presName="hierChild2" presStyleCnt="0"/>
      <dgm:spPr/>
    </dgm:pt>
    <dgm:pt modelId="{017036A1-DBA5-4FA5-9DE9-0F12144FB131}" type="pres">
      <dgm:prSet presAssocID="{95139E41-2CF6-4C3C-B6C6-454D117D9904}" presName="hierRoot1" presStyleCnt="0"/>
      <dgm:spPr/>
    </dgm:pt>
    <dgm:pt modelId="{083B8E97-2F79-476B-B0F1-840D31D6375B}" type="pres">
      <dgm:prSet presAssocID="{95139E41-2CF6-4C3C-B6C6-454D117D9904}" presName="composite" presStyleCnt="0"/>
      <dgm:spPr/>
    </dgm:pt>
    <dgm:pt modelId="{7050E813-C86F-404E-A0BB-4EAD498DE0B7}" type="pres">
      <dgm:prSet presAssocID="{95139E41-2CF6-4C3C-B6C6-454D117D9904}" presName="background" presStyleLbl="node0" presStyleIdx="3" presStyleCnt="4"/>
      <dgm:spPr/>
    </dgm:pt>
    <dgm:pt modelId="{852077FF-3666-4D76-8C02-F61349D3EBAE}" type="pres">
      <dgm:prSet presAssocID="{95139E41-2CF6-4C3C-B6C6-454D117D9904}" presName="text" presStyleLbl="fgAcc0" presStyleIdx="3" presStyleCnt="4">
        <dgm:presLayoutVars>
          <dgm:chPref val="3"/>
        </dgm:presLayoutVars>
      </dgm:prSet>
      <dgm:spPr/>
    </dgm:pt>
    <dgm:pt modelId="{F5743A5E-BCA0-4759-87AB-4FD2BF710593}" type="pres">
      <dgm:prSet presAssocID="{95139E41-2CF6-4C3C-B6C6-454D117D9904}" presName="hierChild2" presStyleCnt="0"/>
      <dgm:spPr/>
    </dgm:pt>
  </dgm:ptLst>
  <dgm:cxnLst>
    <dgm:cxn modelId="{21048900-9AAD-4AF4-BF8B-7E6A0D3A1A2A}" srcId="{6F5FED83-94AF-4724-A6A6-A6548EEB8053}" destId="{95139E41-2CF6-4C3C-B6C6-454D117D9904}" srcOrd="3" destOrd="0" parTransId="{29C90047-D05A-4034-ACED-F2BFC412F846}" sibTransId="{F3E76DFF-9E81-45FC-AAB1-20CF749ADAE7}"/>
    <dgm:cxn modelId="{A0859813-19FE-447B-86EF-B988D9F16B81}" srcId="{6F5FED83-94AF-4724-A6A6-A6548EEB8053}" destId="{945275DC-BB5D-4A83-8FF5-FDDC522F4E49}" srcOrd="1" destOrd="0" parTransId="{16C83CF4-96C0-405A-ADA4-6AE70A90364A}" sibTransId="{2DCC8F89-10F0-49B8-B971-A497DC851206}"/>
    <dgm:cxn modelId="{150F833F-661A-46D1-BD0E-1D3A713A65B0}" type="presOf" srcId="{3CC12D0C-2502-4433-99CD-AE77DA86FF33}" destId="{1B5B1574-2127-488A-B430-7A99B373639C}" srcOrd="0" destOrd="0" presId="urn:microsoft.com/office/officeart/2005/8/layout/hierarchy1"/>
    <dgm:cxn modelId="{2C6BCC5B-2809-4BF4-B763-E427D06BEB4F}" type="presOf" srcId="{95139E41-2CF6-4C3C-B6C6-454D117D9904}" destId="{852077FF-3666-4D76-8C02-F61349D3EBAE}" srcOrd="0" destOrd="0" presId="urn:microsoft.com/office/officeart/2005/8/layout/hierarchy1"/>
    <dgm:cxn modelId="{986C3646-29E6-4E51-89A2-2133E6094B99}" srcId="{6F5FED83-94AF-4724-A6A6-A6548EEB8053}" destId="{1D90D8B0-A5CB-46AD-84C9-F31E992AF86E}" srcOrd="0" destOrd="0" parTransId="{BEC92261-A041-47BB-A75F-CE97E5BFBAC3}" sibTransId="{A422C061-58EA-4B7E-8D75-DD3638F85853}"/>
    <dgm:cxn modelId="{33265972-12F0-437E-A119-A7C0242C900B}" type="presOf" srcId="{1D90D8B0-A5CB-46AD-84C9-F31E992AF86E}" destId="{EA628F55-C5DE-4B0C-83A4-CB518794C0D2}" srcOrd="0" destOrd="0" presId="urn:microsoft.com/office/officeart/2005/8/layout/hierarchy1"/>
    <dgm:cxn modelId="{35560255-9480-463F-AB22-5636277859AA}" type="presOf" srcId="{945275DC-BB5D-4A83-8FF5-FDDC522F4E49}" destId="{8C8A5D5D-7FE5-441E-9D50-B94DA699B578}" srcOrd="0" destOrd="0" presId="urn:microsoft.com/office/officeart/2005/8/layout/hierarchy1"/>
    <dgm:cxn modelId="{2A20F886-4A39-4671-97DB-D87D6D2E6AFE}" type="presOf" srcId="{6F5FED83-94AF-4724-A6A6-A6548EEB8053}" destId="{F6870CCA-0FBF-472E-85BC-F853987B409E}" srcOrd="0" destOrd="0" presId="urn:microsoft.com/office/officeart/2005/8/layout/hierarchy1"/>
    <dgm:cxn modelId="{086BB6B6-ACEC-4AB2-AF02-664F8CC090EA}" srcId="{6F5FED83-94AF-4724-A6A6-A6548EEB8053}" destId="{3CC12D0C-2502-4433-99CD-AE77DA86FF33}" srcOrd="2" destOrd="0" parTransId="{4C3778F6-D575-4D58-8ACD-7066920F2F30}" sibTransId="{1893770D-96AA-4799-A727-788839B0C44F}"/>
    <dgm:cxn modelId="{A03FE32E-C697-4817-A093-DFC691996983}" type="presParOf" srcId="{F6870CCA-0FBF-472E-85BC-F853987B409E}" destId="{4402B7D9-E764-46B3-B9D9-D85EA0DD73D6}" srcOrd="0" destOrd="0" presId="urn:microsoft.com/office/officeart/2005/8/layout/hierarchy1"/>
    <dgm:cxn modelId="{6047BC6F-CC63-4B21-9898-FAE6B55169BB}" type="presParOf" srcId="{4402B7D9-E764-46B3-B9D9-D85EA0DD73D6}" destId="{FCE2997E-686D-4FB4-806B-BD9F9B834C10}" srcOrd="0" destOrd="0" presId="urn:microsoft.com/office/officeart/2005/8/layout/hierarchy1"/>
    <dgm:cxn modelId="{C60209A1-CD68-4F5F-BFB1-75754DF93C5C}" type="presParOf" srcId="{FCE2997E-686D-4FB4-806B-BD9F9B834C10}" destId="{4577C026-DD02-4692-A950-176CC3465101}" srcOrd="0" destOrd="0" presId="urn:microsoft.com/office/officeart/2005/8/layout/hierarchy1"/>
    <dgm:cxn modelId="{0096A70B-89A6-4294-9705-99A13DC23F1D}" type="presParOf" srcId="{FCE2997E-686D-4FB4-806B-BD9F9B834C10}" destId="{EA628F55-C5DE-4B0C-83A4-CB518794C0D2}" srcOrd="1" destOrd="0" presId="urn:microsoft.com/office/officeart/2005/8/layout/hierarchy1"/>
    <dgm:cxn modelId="{FCBDDCF3-D789-4CFD-9518-89A0343879D3}" type="presParOf" srcId="{4402B7D9-E764-46B3-B9D9-D85EA0DD73D6}" destId="{7D65A9B0-C5B2-4684-8A3E-54D83A3B6479}" srcOrd="1" destOrd="0" presId="urn:microsoft.com/office/officeart/2005/8/layout/hierarchy1"/>
    <dgm:cxn modelId="{E6A187F5-D6F9-4DCE-B325-8C751900CD00}" type="presParOf" srcId="{F6870CCA-0FBF-472E-85BC-F853987B409E}" destId="{7AD5E121-F131-4646-AF6F-748D5D5AA107}" srcOrd="1" destOrd="0" presId="urn:microsoft.com/office/officeart/2005/8/layout/hierarchy1"/>
    <dgm:cxn modelId="{9BEDFA0C-4162-48C5-8080-A7DBFBCEE1CE}" type="presParOf" srcId="{7AD5E121-F131-4646-AF6F-748D5D5AA107}" destId="{4B682D40-0B89-4A88-9690-C0155AF4A1B8}" srcOrd="0" destOrd="0" presId="urn:microsoft.com/office/officeart/2005/8/layout/hierarchy1"/>
    <dgm:cxn modelId="{746DF2F8-BFE5-4082-950F-8A3DF12D0D0F}" type="presParOf" srcId="{4B682D40-0B89-4A88-9690-C0155AF4A1B8}" destId="{55998AFA-3BFD-4A87-B296-BAFE90B45397}" srcOrd="0" destOrd="0" presId="urn:microsoft.com/office/officeart/2005/8/layout/hierarchy1"/>
    <dgm:cxn modelId="{C4CE448D-FB7A-4BD9-83A8-9250759C70C1}" type="presParOf" srcId="{4B682D40-0B89-4A88-9690-C0155AF4A1B8}" destId="{8C8A5D5D-7FE5-441E-9D50-B94DA699B578}" srcOrd="1" destOrd="0" presId="urn:microsoft.com/office/officeart/2005/8/layout/hierarchy1"/>
    <dgm:cxn modelId="{51E34922-3637-46D1-8871-1376B2A1F2EF}" type="presParOf" srcId="{7AD5E121-F131-4646-AF6F-748D5D5AA107}" destId="{50EDBA0E-8EF4-44A1-8A16-244E0FC35FBE}" srcOrd="1" destOrd="0" presId="urn:microsoft.com/office/officeart/2005/8/layout/hierarchy1"/>
    <dgm:cxn modelId="{0472913B-0FAA-4DFB-B868-64861B549AB8}" type="presParOf" srcId="{F6870CCA-0FBF-472E-85BC-F853987B409E}" destId="{A58B271B-D9BE-41B9-B3B0-C7A085F10FF4}" srcOrd="2" destOrd="0" presId="urn:microsoft.com/office/officeart/2005/8/layout/hierarchy1"/>
    <dgm:cxn modelId="{00F23EF1-0920-4406-B1BF-B8F071506C9A}" type="presParOf" srcId="{A58B271B-D9BE-41B9-B3B0-C7A085F10FF4}" destId="{5B09C2DF-362A-4EA4-B274-F0A2192E9D3A}" srcOrd="0" destOrd="0" presId="urn:microsoft.com/office/officeart/2005/8/layout/hierarchy1"/>
    <dgm:cxn modelId="{8BA00F06-0700-4B1B-B30D-370CC2A816C6}" type="presParOf" srcId="{5B09C2DF-362A-4EA4-B274-F0A2192E9D3A}" destId="{33A1B255-1166-466D-8238-B034E2A20A2E}" srcOrd="0" destOrd="0" presId="urn:microsoft.com/office/officeart/2005/8/layout/hierarchy1"/>
    <dgm:cxn modelId="{FDD3CB57-219F-43E4-8BA0-62DA9B066E75}" type="presParOf" srcId="{5B09C2DF-362A-4EA4-B274-F0A2192E9D3A}" destId="{1B5B1574-2127-488A-B430-7A99B373639C}" srcOrd="1" destOrd="0" presId="urn:microsoft.com/office/officeart/2005/8/layout/hierarchy1"/>
    <dgm:cxn modelId="{20973162-0418-479F-AE71-9EA41B490DF8}" type="presParOf" srcId="{A58B271B-D9BE-41B9-B3B0-C7A085F10FF4}" destId="{2CD2F584-67D2-48EF-AAD9-E070EB3C72D0}" srcOrd="1" destOrd="0" presId="urn:microsoft.com/office/officeart/2005/8/layout/hierarchy1"/>
    <dgm:cxn modelId="{EB100E3C-AC33-40F7-92FE-3B5A4AE02AFE}" type="presParOf" srcId="{F6870CCA-0FBF-472E-85BC-F853987B409E}" destId="{017036A1-DBA5-4FA5-9DE9-0F12144FB131}" srcOrd="3" destOrd="0" presId="urn:microsoft.com/office/officeart/2005/8/layout/hierarchy1"/>
    <dgm:cxn modelId="{E803CC8F-06F9-4139-92B4-D5DDA7D08768}" type="presParOf" srcId="{017036A1-DBA5-4FA5-9DE9-0F12144FB131}" destId="{083B8E97-2F79-476B-B0F1-840D31D6375B}" srcOrd="0" destOrd="0" presId="urn:microsoft.com/office/officeart/2005/8/layout/hierarchy1"/>
    <dgm:cxn modelId="{398DBD00-D861-4793-8D3C-4A0B60A93B10}" type="presParOf" srcId="{083B8E97-2F79-476B-B0F1-840D31D6375B}" destId="{7050E813-C86F-404E-A0BB-4EAD498DE0B7}" srcOrd="0" destOrd="0" presId="urn:microsoft.com/office/officeart/2005/8/layout/hierarchy1"/>
    <dgm:cxn modelId="{421B7EE3-15EA-42E4-9020-28BF8035719F}" type="presParOf" srcId="{083B8E97-2F79-476B-B0F1-840D31D6375B}" destId="{852077FF-3666-4D76-8C02-F61349D3EBAE}" srcOrd="1" destOrd="0" presId="urn:microsoft.com/office/officeart/2005/8/layout/hierarchy1"/>
    <dgm:cxn modelId="{BAF8581A-A070-41C6-8482-1887843090B5}" type="presParOf" srcId="{017036A1-DBA5-4FA5-9DE9-0F12144FB131}" destId="{F5743A5E-BCA0-4759-87AB-4FD2BF71059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A868B-6A86-4639-BB7D-7330D2883121}">
      <dsp:nvSpPr>
        <dsp:cNvPr id="0" name=""/>
        <dsp:cNvSpPr/>
      </dsp:nvSpPr>
      <dsp:spPr>
        <a:xfrm>
          <a:off x="0" y="68539"/>
          <a:ext cx="6666833" cy="66338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i="0" kern="1200"/>
            <a:t>Crowd Monitoring in Public Spaces</a:t>
          </a:r>
          <a:endParaRPr lang="en-US" sz="2700" kern="1200"/>
        </a:p>
      </dsp:txBody>
      <dsp:txXfrm>
        <a:off x="32384" y="100923"/>
        <a:ext cx="6602065" cy="598621"/>
      </dsp:txXfrm>
    </dsp:sp>
    <dsp:sp modelId="{B8B1962A-A21A-46C4-B190-207A3D5CB47E}">
      <dsp:nvSpPr>
        <dsp:cNvPr id="0" name=""/>
        <dsp:cNvSpPr/>
      </dsp:nvSpPr>
      <dsp:spPr>
        <a:xfrm>
          <a:off x="0" y="809689"/>
          <a:ext cx="6666833" cy="663389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i="0" kern="1200"/>
            <a:t>Problems:</a:t>
          </a:r>
          <a:endParaRPr lang="en-US" sz="2700" kern="1200"/>
        </a:p>
      </dsp:txBody>
      <dsp:txXfrm>
        <a:off x="32384" y="842073"/>
        <a:ext cx="6602065" cy="598621"/>
      </dsp:txXfrm>
    </dsp:sp>
    <dsp:sp modelId="{8F31E04A-C30B-4408-883B-F1C409F208D5}">
      <dsp:nvSpPr>
        <dsp:cNvPr id="0" name=""/>
        <dsp:cNvSpPr/>
      </dsp:nvSpPr>
      <dsp:spPr>
        <a:xfrm>
          <a:off x="0" y="1473080"/>
          <a:ext cx="6666833" cy="391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b="0" i="0" kern="1200" dirty="0">
              <a:highlight>
                <a:srgbClr val="FFFF00"/>
              </a:highlight>
            </a:rPr>
            <a:t>Overcrowding</a:t>
          </a:r>
          <a:endParaRPr lang="en-US" sz="2100" kern="1200" dirty="0">
            <a:highlight>
              <a:srgbClr val="FFFF00"/>
            </a:highlight>
          </a:endParaRP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Disease Transmission Risk [Hospitals, Public Spaces]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b="0" i="0" kern="1200" dirty="0"/>
            <a:t>Air Quality Considerations [Closed areas, Shops etc.]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Personal Scheduling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b="0" i="0" kern="1200" dirty="0">
              <a:highlight>
                <a:srgbClr val="FFFF00"/>
              </a:highlight>
            </a:rPr>
            <a:t>Avoid High Traffic Hours or Spaces</a:t>
          </a:r>
          <a:endParaRPr lang="en-US" sz="2100" kern="1200" dirty="0">
            <a:highlight>
              <a:srgbClr val="FFFF00"/>
            </a:highlight>
          </a:endParaRP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Visit recreational spaces during peak popularity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b="0" i="0" kern="1200"/>
            <a:t>Resource Management</a:t>
          </a:r>
          <a:endParaRPr lang="en-US" sz="2100" kern="120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>
              <a:highlight>
                <a:srgbClr val="FFFF00"/>
              </a:highlight>
            </a:rPr>
            <a:t>Ineffective Employee timetables</a:t>
          </a:r>
          <a:endParaRPr lang="en-US" sz="2100" kern="1200" dirty="0">
            <a:highlight>
              <a:srgbClr val="FFFF00"/>
            </a:highlight>
          </a:endParaRP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Marketing in Public Spaces</a:t>
          </a:r>
          <a:endParaRPr lang="en-US" sz="2100" kern="1200" dirty="0"/>
        </a:p>
      </dsp:txBody>
      <dsp:txXfrm>
        <a:off x="0" y="1473080"/>
        <a:ext cx="6666833" cy="39123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145DF-79C2-4D23-A27F-61320A4F39B0}">
      <dsp:nvSpPr>
        <dsp:cNvPr id="0" name=""/>
        <dsp:cNvSpPr/>
      </dsp:nvSpPr>
      <dsp:spPr>
        <a:xfrm>
          <a:off x="0" y="28695"/>
          <a:ext cx="5032248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Access to traffic in public networks (~25€ each)</a:t>
          </a:r>
        </a:p>
      </dsp:txBody>
      <dsp:txXfrm>
        <a:off x="54373" y="83068"/>
        <a:ext cx="4923502" cy="1005094"/>
      </dsp:txXfrm>
    </dsp:sp>
    <dsp:sp modelId="{E3AF61B6-118D-493F-8686-95B17E4D1126}">
      <dsp:nvSpPr>
        <dsp:cNvPr id="0" name=""/>
        <dsp:cNvSpPr/>
      </dsp:nvSpPr>
      <dsp:spPr>
        <a:xfrm>
          <a:off x="0" y="1223175"/>
          <a:ext cx="5032248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Google APIs (~12€ per month)</a:t>
          </a:r>
        </a:p>
      </dsp:txBody>
      <dsp:txXfrm>
        <a:off x="54373" y="1277548"/>
        <a:ext cx="4923502" cy="1005094"/>
      </dsp:txXfrm>
    </dsp:sp>
    <dsp:sp modelId="{9EBE49C5-CF95-420A-BFCB-7F46BAF7A38A}">
      <dsp:nvSpPr>
        <dsp:cNvPr id="0" name=""/>
        <dsp:cNvSpPr/>
      </dsp:nvSpPr>
      <dsp:spPr>
        <a:xfrm>
          <a:off x="0" y="2417655"/>
          <a:ext cx="5032248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Sensors (</a:t>
          </a:r>
          <a:r>
            <a:rPr lang="en-US" sz="2800" b="1" kern="1200" dirty="0"/>
            <a:t>CO</a:t>
          </a:r>
          <a:r>
            <a:rPr lang="en-US" sz="2800" b="1" kern="1200" baseline="-25000" dirty="0"/>
            <a:t>2</a:t>
          </a:r>
          <a:r>
            <a:rPr lang="en-US" sz="2800" kern="1200" dirty="0"/>
            <a:t>, Temperature, Humidity) (~69€)</a:t>
          </a:r>
        </a:p>
      </dsp:txBody>
      <dsp:txXfrm>
        <a:off x="54373" y="2472028"/>
        <a:ext cx="4923502" cy="10050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11E03-8144-45F1-892E-B28CBD07A9E2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E7304-BF60-4843-8027-B37D0106700E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 citizen wants to navigate efficiently to a destination of their choice while avoiding </a:t>
          </a:r>
          <a:r>
            <a:rPr lang="en-US" sz="2100" b="1" kern="1200" dirty="0"/>
            <a:t>overcrowded</a:t>
          </a:r>
          <a:r>
            <a:rPr lang="en-US" sz="2100" kern="1200" dirty="0"/>
            <a:t> </a:t>
          </a:r>
          <a:r>
            <a:rPr lang="en-US" sz="2100" b="1" kern="1200" dirty="0"/>
            <a:t>areas </a:t>
          </a:r>
          <a:r>
            <a:rPr lang="en-US" sz="2100" kern="1200" dirty="0"/>
            <a:t>and being aware of the </a:t>
          </a:r>
          <a:r>
            <a:rPr lang="en-US" sz="2100" b="1" kern="1200" dirty="0"/>
            <a:t>air quality</a:t>
          </a:r>
          <a:r>
            <a:rPr lang="en-US" sz="2100" kern="1200" dirty="0"/>
            <a:t> along the way.</a:t>
          </a:r>
        </a:p>
      </dsp:txBody>
      <dsp:txXfrm>
        <a:off x="608661" y="692298"/>
        <a:ext cx="4508047" cy="2799040"/>
      </dsp:txXfrm>
    </dsp:sp>
    <dsp:sp modelId="{A255B0AB-448E-47CD-AB0A-2846499F47F9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E337D-3C62-4CC4-8425-0E40614A5265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By using our service, they receive </a:t>
          </a:r>
          <a:r>
            <a:rPr lang="en-US" sz="2100" b="1" kern="1200" dirty="0"/>
            <a:t>warnings </a:t>
          </a:r>
          <a:r>
            <a:rPr lang="en-US" sz="2100" kern="1200" dirty="0"/>
            <a:t>based on real-time crowd data on their selected route, helping them choose </a:t>
          </a:r>
          <a:r>
            <a:rPr lang="en-US" sz="2100" b="1" kern="1200" dirty="0"/>
            <a:t>less congested and more comfortable paths</a:t>
          </a:r>
          <a:r>
            <a:rPr lang="en-US" sz="2100" kern="1200" dirty="0"/>
            <a:t>. Additionally, they gain access to </a:t>
          </a:r>
          <a:r>
            <a:rPr lang="en-US" sz="2100" b="1" kern="1200" dirty="0"/>
            <a:t>air quality insights</a:t>
          </a:r>
          <a:r>
            <a:rPr lang="en-US" sz="2100" kern="1200" dirty="0"/>
            <a:t> for the areas they pass through, ensuring a healthier and more informed travel experience</a:t>
          </a:r>
        </a:p>
      </dsp:txBody>
      <dsp:txXfrm>
        <a:off x="6331365" y="692298"/>
        <a:ext cx="4508047" cy="27990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8B30B-5718-4F1E-B531-E977E6B0117D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AE5A0-40CA-49BD-A865-D4B9A56D5BB4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 business owner wants to manage employee schedules more efficiently and advertise to the public during peak hours and high-traffic locations. They also want access to </a:t>
          </a:r>
          <a:r>
            <a:rPr lang="en-US" sz="2100" b="1" kern="1200" dirty="0"/>
            <a:t>air quality data</a:t>
          </a:r>
          <a:r>
            <a:rPr lang="en-US" sz="2100" kern="1200" dirty="0"/>
            <a:t> to optimize ventilation for </a:t>
          </a:r>
          <a:r>
            <a:rPr lang="en-US" sz="2100" b="1" kern="1200" dirty="0"/>
            <a:t>better customer and employee satisfaction and experience</a:t>
          </a:r>
          <a:r>
            <a:rPr lang="en-US" sz="2100" kern="1200" dirty="0"/>
            <a:t>.</a:t>
          </a:r>
        </a:p>
      </dsp:txBody>
      <dsp:txXfrm>
        <a:off x="608661" y="692298"/>
        <a:ext cx="4508047" cy="2799040"/>
      </dsp:txXfrm>
    </dsp:sp>
    <dsp:sp modelId="{B29B6D6F-1014-409A-96A0-7137C3CB1DBB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584F7-9154-424A-A0E4-08C8506D54F2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By using our service, they gain access to </a:t>
          </a:r>
          <a:r>
            <a:rPr lang="en-US" sz="2100" b="1" kern="1200" dirty="0"/>
            <a:t>historical, real-time and predictive crowd estimation data</a:t>
          </a:r>
          <a:r>
            <a:rPr lang="en-US" sz="2100" kern="1200" dirty="0"/>
            <a:t>, based on the sensors of their choice. Additionally, they can purchase </a:t>
          </a:r>
          <a:r>
            <a:rPr lang="en-US" sz="2100" b="1" kern="1200" dirty="0"/>
            <a:t>premium access</a:t>
          </a:r>
          <a:r>
            <a:rPr lang="en-US" sz="2100" kern="1200" dirty="0"/>
            <a:t> to the entire sensor network, beyond those located within their own business premises.</a:t>
          </a:r>
        </a:p>
      </dsp:txBody>
      <dsp:txXfrm>
        <a:off x="6331365" y="692298"/>
        <a:ext cx="4508047" cy="27990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8B30B-5718-4F1E-B531-E977E6B0117D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AE5A0-40CA-49BD-A865-D4B9A56D5BB4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Authorities want to </a:t>
          </a:r>
          <a:r>
            <a:rPr lang="en-US" sz="2600" b="1" kern="1200" dirty="0"/>
            <a:t>monitor crowd density and air quality</a:t>
          </a:r>
          <a:r>
            <a:rPr lang="en-US" sz="2600" kern="1200" dirty="0"/>
            <a:t> to improve </a:t>
          </a:r>
          <a:r>
            <a:rPr lang="en-US" sz="2600" b="1" kern="1200" dirty="0"/>
            <a:t>public safety, and citizen well-being</a:t>
          </a:r>
          <a:r>
            <a:rPr lang="en-US" sz="2600" kern="1200" dirty="0"/>
            <a:t>.</a:t>
          </a:r>
        </a:p>
      </dsp:txBody>
      <dsp:txXfrm>
        <a:off x="608661" y="692298"/>
        <a:ext cx="4508047" cy="2799040"/>
      </dsp:txXfrm>
    </dsp:sp>
    <dsp:sp modelId="{B29B6D6F-1014-409A-96A0-7137C3CB1DBB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584F7-9154-424A-A0E4-08C8506D54F2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By using our service, they gain </a:t>
          </a:r>
          <a:r>
            <a:rPr lang="en-US" sz="2600" b="1" kern="1200" dirty="0"/>
            <a:t>historical</a:t>
          </a:r>
          <a:r>
            <a:rPr lang="en-US" sz="2600" kern="1200" dirty="0"/>
            <a:t>, </a:t>
          </a:r>
          <a:r>
            <a:rPr lang="en-US" sz="2600" b="1" kern="1200" dirty="0"/>
            <a:t>real-time and predictive insights</a:t>
          </a:r>
          <a:r>
            <a:rPr lang="en-US" sz="2600" kern="1200" dirty="0"/>
            <a:t> on crowd movement and air quality, helping them </a:t>
          </a:r>
          <a:r>
            <a:rPr lang="en-US" sz="2600" b="1" kern="1200" dirty="0"/>
            <a:t>manage high-traffic areas, and enhance public space efficiency</a:t>
          </a:r>
          <a:r>
            <a:rPr lang="en-US" sz="2600" kern="1200" dirty="0"/>
            <a:t>.</a:t>
          </a:r>
        </a:p>
      </dsp:txBody>
      <dsp:txXfrm>
        <a:off x="6331365" y="692298"/>
        <a:ext cx="4508047" cy="27990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95FF9-A58F-4BED-965B-76991FA5B826}">
      <dsp:nvSpPr>
        <dsp:cNvPr id="0" name=""/>
        <dsp:cNvSpPr/>
      </dsp:nvSpPr>
      <dsp:spPr>
        <a:xfrm>
          <a:off x="893068" y="1167204"/>
          <a:ext cx="1077235" cy="1077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77B7D-E230-46AE-8DC1-4631B924BDE9}">
      <dsp:nvSpPr>
        <dsp:cNvPr id="0" name=""/>
        <dsp:cNvSpPr/>
      </dsp:nvSpPr>
      <dsp:spPr>
        <a:xfrm>
          <a:off x="234757" y="2570088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sensor data needs to be organized and processed.</a:t>
          </a:r>
        </a:p>
      </dsp:txBody>
      <dsp:txXfrm>
        <a:off x="234757" y="2570088"/>
        <a:ext cx="2393857" cy="765000"/>
      </dsp:txXfrm>
    </dsp:sp>
    <dsp:sp modelId="{1666AAFA-85E1-4443-B55B-C49E42A21571}">
      <dsp:nvSpPr>
        <dsp:cNvPr id="0" name=""/>
        <dsp:cNvSpPr/>
      </dsp:nvSpPr>
      <dsp:spPr>
        <a:xfrm>
          <a:off x="3705851" y="1167204"/>
          <a:ext cx="1077235" cy="10772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5DC1A-FB1B-4F10-ACF2-5299B5EF2D0B}">
      <dsp:nvSpPr>
        <dsp:cNvPr id="0" name=""/>
        <dsp:cNvSpPr/>
      </dsp:nvSpPr>
      <dsp:spPr>
        <a:xfrm>
          <a:off x="3047540" y="2570088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access point traffic data will be used to estimate the number of people connected to the Local Area Network.</a:t>
          </a:r>
        </a:p>
      </dsp:txBody>
      <dsp:txXfrm>
        <a:off x="3047540" y="2570088"/>
        <a:ext cx="2393857" cy="765000"/>
      </dsp:txXfrm>
    </dsp:sp>
    <dsp:sp modelId="{3BFB5C67-AEC2-4D20-BE73-E27EBA3240AF}">
      <dsp:nvSpPr>
        <dsp:cNvPr id="0" name=""/>
        <dsp:cNvSpPr/>
      </dsp:nvSpPr>
      <dsp:spPr>
        <a:xfrm>
          <a:off x="6518633" y="1167204"/>
          <a:ext cx="1077235" cy="10772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11FE2-25C6-459F-8B20-8224916250CC}">
      <dsp:nvSpPr>
        <dsp:cNvPr id="0" name=""/>
        <dsp:cNvSpPr/>
      </dsp:nvSpPr>
      <dsp:spPr>
        <a:xfrm>
          <a:off x="5860323" y="2570088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CO2 readings from the climate sensors will be used to determine the rough size of the crowd in a closed space.</a:t>
          </a:r>
        </a:p>
      </dsp:txBody>
      <dsp:txXfrm>
        <a:off x="5860323" y="2570088"/>
        <a:ext cx="2393857" cy="765000"/>
      </dsp:txXfrm>
    </dsp:sp>
    <dsp:sp modelId="{02F4734F-5BC1-47E7-935F-8376D19DCB41}">
      <dsp:nvSpPr>
        <dsp:cNvPr id="0" name=""/>
        <dsp:cNvSpPr/>
      </dsp:nvSpPr>
      <dsp:spPr>
        <a:xfrm>
          <a:off x="9401873" y="1189861"/>
          <a:ext cx="936322" cy="9866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504F7-4223-4695-B3E1-D5494D566DCA}">
      <dsp:nvSpPr>
        <dsp:cNvPr id="0" name=""/>
        <dsp:cNvSpPr/>
      </dsp:nvSpPr>
      <dsp:spPr>
        <a:xfrm>
          <a:off x="8673105" y="2547431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and historic data from Web Scraping Google Maps will be used for live and predictive crowd estimations.</a:t>
          </a:r>
        </a:p>
      </dsp:txBody>
      <dsp:txXfrm>
        <a:off x="8673105" y="2547431"/>
        <a:ext cx="2393857" cy="76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38F23-886C-4FBF-AA39-6194B5C312DC}">
      <dsp:nvSpPr>
        <dsp:cNvPr id="0" name=""/>
        <dsp:cNvSpPr/>
      </dsp:nvSpPr>
      <dsp:spPr>
        <a:xfrm>
          <a:off x="1127830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14416-2DE5-40F3-A4E0-01372513705E}">
      <dsp:nvSpPr>
        <dsp:cNvPr id="0" name=""/>
        <dsp:cNvSpPr/>
      </dsp:nvSpPr>
      <dsp:spPr>
        <a:xfrm>
          <a:off x="750779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Google APIs</a:t>
          </a:r>
        </a:p>
      </dsp:txBody>
      <dsp:txXfrm>
        <a:off x="750779" y="1376578"/>
        <a:ext cx="1371093" cy="548437"/>
      </dsp:txXfrm>
    </dsp:sp>
    <dsp:sp modelId="{3F5154F7-139B-4308-8BAE-0F185FE17558}">
      <dsp:nvSpPr>
        <dsp:cNvPr id="0" name=""/>
        <dsp:cNvSpPr/>
      </dsp:nvSpPr>
      <dsp:spPr>
        <a:xfrm>
          <a:off x="2738865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AE0AF-3268-49D5-9EAF-807B754B35C9}">
      <dsp:nvSpPr>
        <dsp:cNvPr id="0" name=""/>
        <dsp:cNvSpPr/>
      </dsp:nvSpPr>
      <dsp:spPr>
        <a:xfrm>
          <a:off x="2361814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Sensor Protocols: LoRa, SNMP</a:t>
          </a:r>
        </a:p>
      </dsp:txBody>
      <dsp:txXfrm>
        <a:off x="2361814" y="1376578"/>
        <a:ext cx="1371093" cy="548437"/>
      </dsp:txXfrm>
    </dsp:sp>
    <dsp:sp modelId="{4F0FEA34-6AD6-441D-A232-957AF2AF184E}">
      <dsp:nvSpPr>
        <dsp:cNvPr id="0" name=""/>
        <dsp:cNvSpPr/>
      </dsp:nvSpPr>
      <dsp:spPr>
        <a:xfrm>
          <a:off x="4349900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86064-5A11-4654-8E20-2C53992C80D3}">
      <dsp:nvSpPr>
        <dsp:cNvPr id="0" name=""/>
        <dsp:cNvSpPr/>
      </dsp:nvSpPr>
      <dsp:spPr>
        <a:xfrm>
          <a:off x="3972850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University Lab Infrastructure: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Context Broker</a:t>
          </a:r>
        </a:p>
      </dsp:txBody>
      <dsp:txXfrm>
        <a:off x="3972850" y="1376578"/>
        <a:ext cx="1371093" cy="548437"/>
      </dsp:txXfrm>
    </dsp:sp>
    <dsp:sp modelId="{7D8B8E92-338E-47CE-8ECD-E8D6B3CE1EBC}">
      <dsp:nvSpPr>
        <dsp:cNvPr id="0" name=""/>
        <dsp:cNvSpPr/>
      </dsp:nvSpPr>
      <dsp:spPr>
        <a:xfrm>
          <a:off x="5960935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EF32D-7ED7-473E-946A-D9819661228F}">
      <dsp:nvSpPr>
        <dsp:cNvPr id="0" name=""/>
        <dsp:cNvSpPr/>
      </dsp:nvSpPr>
      <dsp:spPr>
        <a:xfrm>
          <a:off x="5583885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Back End: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Node.js</a:t>
          </a:r>
        </a:p>
      </dsp:txBody>
      <dsp:txXfrm>
        <a:off x="5583885" y="1376578"/>
        <a:ext cx="1371093" cy="548437"/>
      </dsp:txXfrm>
    </dsp:sp>
    <dsp:sp modelId="{453009C8-589F-4827-A357-6DE5BEE3A0BD}">
      <dsp:nvSpPr>
        <dsp:cNvPr id="0" name=""/>
        <dsp:cNvSpPr/>
      </dsp:nvSpPr>
      <dsp:spPr>
        <a:xfrm>
          <a:off x="7571971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660E8-6915-42DE-8CD6-CD2B56E9A76D}">
      <dsp:nvSpPr>
        <dsp:cNvPr id="0" name=""/>
        <dsp:cNvSpPr/>
      </dsp:nvSpPr>
      <dsp:spPr>
        <a:xfrm>
          <a:off x="7194920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Front End: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Html, CSS, Handlebars</a:t>
          </a:r>
        </a:p>
      </dsp:txBody>
      <dsp:txXfrm>
        <a:off x="7194920" y="1376578"/>
        <a:ext cx="1371093" cy="548437"/>
      </dsp:txXfrm>
    </dsp:sp>
    <dsp:sp modelId="{743CA621-8A82-46AE-A957-8A8ACFD4F144}">
      <dsp:nvSpPr>
        <dsp:cNvPr id="0" name=""/>
        <dsp:cNvSpPr/>
      </dsp:nvSpPr>
      <dsp:spPr>
        <a:xfrm>
          <a:off x="9183006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6E4A1-EE1A-4835-9E69-3A34059F034F}">
      <dsp:nvSpPr>
        <dsp:cNvPr id="0" name=""/>
        <dsp:cNvSpPr/>
      </dsp:nvSpPr>
      <dsp:spPr>
        <a:xfrm>
          <a:off x="8805955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Databases: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MongoDB, Sqlite3, </a:t>
          </a:r>
          <a:r>
            <a:rPr lang="en-US" sz="1100" kern="1200" dirty="0" err="1"/>
            <a:t>InfluxDB</a:t>
          </a:r>
          <a:endParaRPr lang="en-US" sz="1100" kern="1200" dirty="0"/>
        </a:p>
      </dsp:txBody>
      <dsp:txXfrm>
        <a:off x="8805955" y="1376578"/>
        <a:ext cx="1371093" cy="548437"/>
      </dsp:txXfrm>
    </dsp:sp>
    <dsp:sp modelId="{1D354445-2979-428C-8E45-4AB6CB7B5452}">
      <dsp:nvSpPr>
        <dsp:cNvPr id="0" name=""/>
        <dsp:cNvSpPr/>
      </dsp:nvSpPr>
      <dsp:spPr>
        <a:xfrm>
          <a:off x="2706178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6333A-D2AF-4625-9CB4-C4630C0D8A4B}">
      <dsp:nvSpPr>
        <dsp:cNvPr id="0" name=""/>
        <dsp:cNvSpPr/>
      </dsp:nvSpPr>
      <dsp:spPr>
        <a:xfrm>
          <a:off x="2329128" y="3136349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Graphs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Chart.js</a:t>
          </a:r>
        </a:p>
      </dsp:txBody>
      <dsp:txXfrm>
        <a:off x="2329128" y="3136349"/>
        <a:ext cx="1371093" cy="548437"/>
      </dsp:txXfrm>
    </dsp:sp>
    <dsp:sp modelId="{34372E7B-D7B1-4823-A75D-BD8D245C5C9D}">
      <dsp:nvSpPr>
        <dsp:cNvPr id="0" name=""/>
        <dsp:cNvSpPr/>
      </dsp:nvSpPr>
      <dsp:spPr>
        <a:xfrm>
          <a:off x="4349900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262F6-1C23-4818-B8EA-55B965599AD4}">
      <dsp:nvSpPr>
        <dsp:cNvPr id="0" name=""/>
        <dsp:cNvSpPr/>
      </dsp:nvSpPr>
      <dsp:spPr>
        <a:xfrm>
          <a:off x="3940163" y="3136349"/>
          <a:ext cx="1436467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Smart Data Models: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 sensor data* </a:t>
          </a:r>
        </a:p>
      </dsp:txBody>
      <dsp:txXfrm>
        <a:off x="3940163" y="3136349"/>
        <a:ext cx="1436467" cy="548437"/>
      </dsp:txXfrm>
    </dsp:sp>
    <dsp:sp modelId="{0B86F3EA-B51E-4204-A279-84DE71F7ED25}">
      <dsp:nvSpPr>
        <dsp:cNvPr id="0" name=""/>
        <dsp:cNvSpPr/>
      </dsp:nvSpPr>
      <dsp:spPr>
        <a:xfrm>
          <a:off x="5993622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3"/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3ECF3-B86D-47F4-8679-FC87E2D783D7}">
      <dsp:nvSpPr>
        <dsp:cNvPr id="0" name=""/>
        <dsp:cNvSpPr/>
      </dsp:nvSpPr>
      <dsp:spPr>
        <a:xfrm>
          <a:off x="5607426" y="3106081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Design: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Figma</a:t>
          </a:r>
        </a:p>
      </dsp:txBody>
      <dsp:txXfrm>
        <a:off x="5607426" y="3106081"/>
        <a:ext cx="1371093" cy="548437"/>
      </dsp:txXfrm>
    </dsp:sp>
    <dsp:sp modelId="{98B45419-AFD1-4D28-86D2-4870923F8DE6}">
      <dsp:nvSpPr>
        <dsp:cNvPr id="0" name=""/>
        <dsp:cNvSpPr/>
      </dsp:nvSpPr>
      <dsp:spPr>
        <a:xfrm>
          <a:off x="7604658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129C1-AC57-4C05-A1AB-A0CAC8402FF8}">
      <dsp:nvSpPr>
        <dsp:cNvPr id="0" name=""/>
        <dsp:cNvSpPr/>
      </dsp:nvSpPr>
      <dsp:spPr>
        <a:xfrm>
          <a:off x="7218462" y="3106081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Web Scraping: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Selenium, </a:t>
          </a:r>
          <a:r>
            <a:rPr lang="en-US" sz="1100" kern="1200" dirty="0" err="1"/>
            <a:t>BeatifulSoup</a:t>
          </a:r>
          <a:endParaRPr lang="en-US" sz="1100" kern="1200" dirty="0"/>
        </a:p>
      </dsp:txBody>
      <dsp:txXfrm>
        <a:off x="7218462" y="3106081"/>
        <a:ext cx="1371093" cy="5484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7C026-DD02-4692-A950-176CC3465101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28F55-C5DE-4B0C-83A4-CB518794C0D2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Live Camera Feeds</a:t>
          </a:r>
        </a:p>
      </dsp:txBody>
      <dsp:txXfrm>
        <a:off x="299702" y="1282093"/>
        <a:ext cx="2200851" cy="1366505"/>
      </dsp:txXfrm>
    </dsp:sp>
    <dsp:sp modelId="{55998AFA-3BFD-4A87-B296-BAFE90B45397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A5D5D-7FE5-441E-9D50-B94DA699B578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AI model</a:t>
          </a:r>
        </a:p>
      </dsp:txBody>
      <dsp:txXfrm>
        <a:off x="3093555" y="1282093"/>
        <a:ext cx="2200851" cy="1366505"/>
      </dsp:txXfrm>
    </dsp:sp>
    <dsp:sp modelId="{33A1B255-1166-466D-8238-B034E2A20A2E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B1574-2127-488A-B430-7A99B373639C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Google Places API doesn’t provide crowd density data</a:t>
          </a:r>
        </a:p>
      </dsp:txBody>
      <dsp:txXfrm>
        <a:off x="5887408" y="1282093"/>
        <a:ext cx="2200851" cy="1366505"/>
      </dsp:txXfrm>
    </dsp:sp>
    <dsp:sp modelId="{7050E813-C86F-404E-A0BB-4EAD498DE0B7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077FF-3666-4D76-8C02-F61349D3EBAE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Time Zone Inconsistency in Data(</a:t>
          </a:r>
          <a:r>
            <a:rPr lang="en-US" sz="2100" kern="1200" dirty="0" err="1"/>
            <a:t>InfluxDB</a:t>
          </a:r>
          <a:r>
            <a:rPr lang="en-US" sz="2100" kern="1200" dirty="0"/>
            <a:t>, JS Date, Local)</a:t>
          </a:r>
        </a:p>
      </dsp:txBody>
      <dsp:txXfrm>
        <a:off x="8681261" y="1282093"/>
        <a:ext cx="2200851" cy="1366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3T19:31:33.306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7627 0,'-7612'3713,"7598"-3706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3T19:31:49.594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788 1,'-786'7480,"784"-7463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3T19:32:06.857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1 3587,'694'-3570,"-691"3553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3T19:32:17.575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702 1,'-701'806,"777"-894,-65 76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2327-00F0-4E38-AAEC-3E654C899DF8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3A1CA-2032-43FA-92ED-16C4C25A67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780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E0180A-1316-45E1-BDC5-3632911AA7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60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Το </a:t>
            </a:r>
            <a:r>
              <a:rPr lang="el-GR" dirty="0" err="1"/>
              <a:t>κοστος</a:t>
            </a:r>
            <a:r>
              <a:rPr lang="el-GR" dirty="0"/>
              <a:t> των </a:t>
            </a:r>
            <a:r>
              <a:rPr lang="en-US" dirty="0"/>
              <a:t>google </a:t>
            </a:r>
            <a:r>
              <a:rPr lang="en-US" dirty="0" err="1"/>
              <a:t>apis</a:t>
            </a:r>
            <a:r>
              <a:rPr lang="en-US" dirty="0"/>
              <a:t> </a:t>
            </a:r>
            <a:r>
              <a:rPr lang="el-GR" dirty="0" err="1"/>
              <a:t>βγηκε</a:t>
            </a:r>
            <a:r>
              <a:rPr lang="el-GR" dirty="0"/>
              <a:t> </a:t>
            </a:r>
            <a:r>
              <a:rPr lang="el-GR" dirty="0" err="1"/>
              <a:t>εμπειρικα</a:t>
            </a:r>
            <a:r>
              <a:rPr lang="el-GR" dirty="0"/>
              <a:t> με </a:t>
            </a:r>
            <a:r>
              <a:rPr lang="el-GR" dirty="0" err="1"/>
              <a:t>βαση</a:t>
            </a:r>
            <a:r>
              <a:rPr lang="el-GR" dirty="0"/>
              <a:t> την </a:t>
            </a:r>
            <a:r>
              <a:rPr lang="el-GR" dirty="0" err="1"/>
              <a:t>χρηση</a:t>
            </a:r>
            <a:r>
              <a:rPr lang="en-US" dirty="0"/>
              <a:t> </a:t>
            </a:r>
            <a:r>
              <a:rPr lang="el-GR" dirty="0"/>
              <a:t>του </a:t>
            </a:r>
            <a:r>
              <a:rPr lang="el-GR" dirty="0" err="1"/>
              <a:t>εκαστοτε</a:t>
            </a:r>
            <a:r>
              <a:rPr lang="el-GR" dirty="0"/>
              <a:t> </a:t>
            </a:r>
            <a:r>
              <a:rPr lang="en-US" dirty="0"/>
              <a:t>API</a:t>
            </a:r>
            <a:r>
              <a:rPr lang="el-GR" dirty="0"/>
              <a:t> στο </a:t>
            </a:r>
            <a:r>
              <a:rPr lang="en-US" dirty="0"/>
              <a:t>development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1268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 Points Readings indicating Crowd Density </a:t>
            </a:r>
          </a:p>
          <a:p>
            <a:r>
              <a:rPr lang="en-US" dirty="0"/>
              <a:t>and Co2 levels translated into Crowd Density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1896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 to all sensors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3147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599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0B10EE3-B243-B8CB-5A64-D0BB41BEC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2C0BDFB5-AA44-20F1-70E9-F47806611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277FA62-D66B-87F4-424F-B47AA78DC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F58442F-FCA0-5E4D-9EAF-F212F033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C1AF1E3-C0FA-3A2F-0CE9-ED1FEEC1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122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D38059-150B-23B6-A239-E2CC1DA5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3F64AD9F-16AB-AC59-49B8-956BC08BE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8BE15DE-1736-1715-CAEF-38A23BBA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CCA1C36-12F5-8B31-B0C0-2A0F1FAAD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802BB74-25F1-52B8-0CD5-291E4E30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704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FE1E3EA5-F550-E07D-CC11-DDC4C2B9F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D77612C-84ED-19B0-0EF8-1448BEF80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21DDECB-8505-F851-E3BD-FC887698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E965083-5B70-FC70-8248-7B8809535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AE3AFE4-1B56-A39C-B12E-904ADAF3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003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013A-13AC-FCF8-0ED0-7530B4B98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941C1-25C0-B800-BFB0-197EA1633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2AA25-7B9E-90D8-8EC2-3D23AB3B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7886-853A-0711-718A-CC5A7557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91CDE-EFA6-0350-574C-D591F40E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93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97D2-21A7-40BC-1E71-1E9A4747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F5C6A-3AAB-AFDD-725F-2EDF0DD22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BAE4-EDA9-EEA7-2821-84DF31D7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F94A9-69F3-D933-FB29-71D679D1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A6428-3893-B344-0AAF-2784AB83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25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18FE-4F15-70E2-3C60-4CAFCD0C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C4D87-20D5-E144-B6B9-B447D0067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117EE-BD8D-3B96-BA5C-E93588532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16CB6-AECA-6EFE-91F3-1CAAEE76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E87D1-C736-9C66-529A-555D67A2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71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1DEC-A68D-5B15-1EE8-5BDEB6B8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7B40-4FF1-442F-B0B8-9848EED4E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38CFC-2C44-C2F3-8731-95C49DFAF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1F34D-0379-D356-D8A8-DC277263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AE2D-1D81-DA0B-5FD1-E3503E0A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179CB-3245-BCE9-2664-0D191996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34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4410-8DD9-8763-8D7A-88B1AA14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5EB5A-F9AB-A425-9CCE-A3C6A3AF1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C1183-58D6-FF3A-20A5-BF85EFEFE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3DC7D-6923-96A3-5502-44D90372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8768F-7CB9-2307-E2DD-8637B534D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12239A-7FB1-0B94-2A93-3A6D4AA9D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EEC7C9-A2EC-1F0B-4B20-06EB4969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2F366-33FD-A6F8-AA1F-E45D552D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29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6E1C-079B-A777-A8FF-E7E2BF61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F7695-22CC-23A4-E34C-F1E6DBC5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94115-991B-66F3-402B-1942000C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06AD9-6D46-69CE-094F-B560C8FF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76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DB5267-D776-A049-B833-246B8703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1C6CE-CE8C-AE9F-4DB6-BA5BCE5F2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95585-7CB8-27A4-887F-230B85AE2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45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37D9-BB89-D1EA-E115-4393B6F2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40D40-9DE0-1C4F-1D20-1861C4AE3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575CF-C068-E755-A55F-FB4FC0BF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6A251-4A23-5FB0-45A2-7B8862E3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15B77-12AA-2B77-84E4-161A98B7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15B5E-466B-1271-F46E-4EF73347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95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8D81A33-3760-572B-D0FA-5BB5F41B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14D5668-5DDE-D7B1-6ADC-C887E47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BD1FB58-EF5C-FB44-A9E4-014DF0CB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7BA55D5-A58E-632C-804B-341DD471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3C1E7FF-8AB1-13B5-E7FB-63F393D4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29035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5092-70C4-728C-3D21-B0B23A4B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33DD8-02B7-7239-F3DF-8E9BDBDA8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6BB1C-4A59-D0F7-B109-E33545D8A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BD9CF-B1B9-CCD5-C8E2-8323374F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51822-5B93-8851-C8AC-9B5BCC2BE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6D4F5-3A3F-1A4E-1408-72C8D64B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31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D713-97A8-5825-A71C-D375B8DF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28FE5-C4D3-C857-BAEB-EFB4B7FBF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F1575-1A4C-0E9D-F875-B6A5B95C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04BB0-0E53-BDE5-0074-E0CB8FBDE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F6954-3451-503A-6DE9-4DFD3E95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45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21C2F9-F46F-91CA-DED1-B52D8C21B2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A371B-A89F-DC33-91E9-2A50F779C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55624-BB17-9C36-7F43-BD527E8C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22756-EFB4-CB90-A6B5-5D872733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C3E52-DEBD-A8EE-FCD1-F9A04795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6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32F521F-8ADF-1FBC-BE5B-1C62EDE8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2E25671-5971-3F00-D7F5-92DCD9D77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8334DB4-AECA-022B-2267-16D367DA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B310201-4CC5-3A56-B17D-6AB2842F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29AEBF0-665B-CD7F-FD6A-FADCD6B0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5847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05CEB82-427C-33AB-7CBA-F2117647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601C3B6-1516-2962-FBF6-9AC191CB1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7C33A26-4BB1-58D9-B228-CFB66438D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BAEDB32-CA39-B1E1-87E7-229090F48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13E4CE8-ECE9-48F5-A5C8-702ABE4C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B11A4674-31E8-A2E0-6D60-EC8B4EE5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2585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651AC1C-FF45-D967-FC07-528ADED9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503E645-CAD1-F782-A609-DF866D00F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216BD2B-22F6-6309-7BC0-A5E71A9B7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F98770FB-11F7-4AAA-F69A-3C6A8C13A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B9E3544B-A222-B342-B823-F24BE225E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2E8487CB-25AE-AEA9-723D-46FFC3FD1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EBB15D7F-D195-1D7E-B818-9AFAA277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93E8302E-C99B-66B6-F88E-D0DFC3E1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2795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F46F5F-FC5B-0366-F1DA-4178919A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793F2EA4-C15A-A803-DC08-58E5FB92B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F3FA8F14-FBD0-755C-922E-D01E785E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DEE0E145-EAD7-5735-B66F-D885BDAF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7389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01179FF4-C70F-C767-C728-1FAA964B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311B3F58-76EE-9264-D177-FB568978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3E3A06D-7B06-EDFE-A284-D8F22F79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0229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248DB2-5FCC-B719-4C76-078B1781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493EBE6-DD4B-278A-1DC1-4B14C92BB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638C8FC3-5BB7-09B6-D64F-F72E02435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289FF59-1EAB-8B67-C8B4-80424AFFD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EDF8D09-7191-9C51-1D32-2B221E745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8B08E712-39C4-C68D-6332-1B7BA462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735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86CBB37-0913-C09B-FB79-BA57EC87E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40858C41-98E8-4BB7-03AA-83561DCDF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75E08F40-E815-8FEA-7DC0-2767C0B8F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CBBB0E0-B435-7B1C-7A3E-87E17B2A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5017BAA-48E1-018E-A301-05B7833E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49B27B2-A288-04DD-FC22-135F01CB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949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09E0A28B-5394-E9BA-0890-9AA3070F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6185D5E0-1F17-7FA0-833B-863C1E813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5965AB8-A0CE-A6D2-DC7E-A72A89552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5C6C28F-5879-1A25-E3B5-893147264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2798628-C1C8-84E8-B73F-0DDE7CECF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763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B6AED-04FB-7CD4-F3F9-9AA0823F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DE33C-2475-BB86-9264-3190F8EC9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5507E-CF53-3974-24A0-9B4D452C5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027A8-1AAB-9144-4475-62BCF6F8B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67DA7-7AB1-D730-7E7F-E67EA775F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5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martcity.patras.gr/map?typeId=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maps" TargetMode="External"/><Relationship Id="rId3" Type="http://schemas.openxmlformats.org/officeDocument/2006/relationships/diagramLayout" Target="../diagrams/layout7.xml"/><Relationship Id="rId7" Type="http://schemas.openxmlformats.org/officeDocument/2006/relationships/hyperlink" Target="https://github.com/smart-data-models/dataModel.OCF/tree/master/Measurement*" TargetMode="Externa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piqulos/Project_IoT" TargetMode="External"/><Relationship Id="rId2" Type="http://schemas.openxmlformats.org/officeDocument/2006/relationships/hyperlink" Target="https://youtu.be/0GJYFtE6fGQ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avoid-crowds.com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wmata.com/service/stat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ursquare.com/" TargetMode="External"/><Relationship Id="rId5" Type="http://schemas.openxmlformats.org/officeDocument/2006/relationships/hyperlink" Target="https://developers.google.com/maps/documentation/places/web-service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waitwhile.com/" TargetMode="Externa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otsovolos.gr/computing/networking/switches-access-points/215768-tp-link-access-point-tl-wa801n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mclimate.eu/products/mclimate-co2-sensor-notifier-lorawan?variant=47859023806796" TargetMode="External"/><Relationship Id="rId5" Type="http://schemas.openxmlformats.org/officeDocument/2006/relationships/diagramQuickStyle" Target="../diagrams/quickStyle2.xml"/><Relationship Id="rId10" Type="http://schemas.openxmlformats.org/officeDocument/2006/relationships/hyperlink" Target="https://mapsplatform.google.com/pricing/?utm_experiment=13102152" TargetMode="External"/><Relationship Id="rId4" Type="http://schemas.openxmlformats.org/officeDocument/2006/relationships/diagramLayout" Target="../diagrams/layout2.xml"/><Relationship Id="rId9" Type="http://schemas.openxmlformats.org/officeDocument/2006/relationships/hyperlink" Target="https://developers.google.com/maps/documentation/places/web-service/overvie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9F690BB-8DFE-65ED-D9B9-FB0190EE7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Datacrowd</a:t>
            </a:r>
            <a:endParaRPr lang="el-GR" sz="4800">
              <a:solidFill>
                <a:srgbClr val="FFFFFF"/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635DB8F-8C98-D0DC-96AB-99DFB1F20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 err="1"/>
              <a:t>Tsampras</a:t>
            </a:r>
            <a:r>
              <a:rPr lang="en-US" dirty="0"/>
              <a:t> Konstantinos</a:t>
            </a:r>
            <a:br>
              <a:rPr lang="el-GR" dirty="0"/>
            </a:br>
            <a:r>
              <a:rPr lang="en-US" dirty="0" err="1"/>
              <a:t>Papoutsas</a:t>
            </a:r>
            <a:r>
              <a:rPr lang="en-US" dirty="0"/>
              <a:t> Georgios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65099-E257-55EB-6208-510FA0B90BFD}"/>
              </a:ext>
            </a:extLst>
          </p:cNvPr>
          <p:cNvSpPr txBox="1"/>
          <p:nvPr/>
        </p:nvSpPr>
        <p:spPr>
          <a:xfrm>
            <a:off x="1314824" y="4466122"/>
            <a:ext cx="354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Final Presentation </a:t>
            </a:r>
            <a:r>
              <a:rPr lang="en-US" dirty="0"/>
              <a:t>TEAM 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02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54CF26-A132-583E-BC91-1475EC7EA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945EE7-CB04-77EF-E567-41F453CFB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E6ADE-1F8C-CC02-8831-E2B79EDC3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042A61-DB67-693F-82A8-3333556E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44EAD-E936-D583-E314-4979C7EFD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9141BC-D6C7-00EC-633E-8AE3AA2E2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11240-AF88-33DE-E89D-CF5F9F4A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Businesses</a:t>
            </a:r>
            <a:endParaRPr lang="el-GR" sz="40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C9EE49-FA0B-7ECC-8096-3015BFDC6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383" y="1134543"/>
            <a:ext cx="11434267" cy="5424712"/>
          </a:xfrm>
        </p:spPr>
      </p:pic>
    </p:spTree>
    <p:extLst>
      <p:ext uri="{BB962C8B-B14F-4D97-AF65-F5344CB8AC3E}">
        <p14:creationId xmlns:p14="http://schemas.microsoft.com/office/powerpoint/2010/main" val="252599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D4899-B424-78FC-B9FB-078513A25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CD7BDD-B0D7-7132-6BA8-B6A724523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2DE7D3-81D6-697D-D34B-56C1163A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661DE-DBEC-09EB-19E1-E5C592790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159CC0-7F05-8A36-C170-8948449A2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7E02F-E297-B621-E11E-31BE21B0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D5C29-9452-9858-BD66-C35F49FE7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Authorities</a:t>
            </a:r>
            <a:endParaRPr lang="el-GR" sz="4000" dirty="0">
              <a:solidFill>
                <a:srgbClr val="FFFFFF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B3B3EF9-2CBE-311B-3EA6-6668034B3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516" y="1150583"/>
            <a:ext cx="11323568" cy="5378105"/>
          </a:xfrm>
        </p:spPr>
      </p:pic>
    </p:spTree>
    <p:extLst>
      <p:ext uri="{BB962C8B-B14F-4D97-AF65-F5344CB8AC3E}">
        <p14:creationId xmlns:p14="http://schemas.microsoft.com/office/powerpoint/2010/main" val="3909742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372E2-ED8D-9068-497E-8EDB3605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Sources Marketplace</a:t>
            </a:r>
            <a:endParaRPr lang="el-GR" sz="4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F4A70F-F8D1-F24C-58BD-CF08DD1F8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862105-CC71-556C-A119-54ADE029E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91" y="1092694"/>
            <a:ext cx="10831709" cy="513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3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1FD1C65-E077-02B7-408F-09FC50ED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processing</a:t>
            </a:r>
            <a:endParaRPr lang="el-GR" sz="4000">
              <a:solidFill>
                <a:srgbClr val="FFFFFF"/>
              </a:solidFill>
            </a:endParaRP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2C1953EA-9F75-59A4-DFE4-910C6B9D4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79752"/>
              </p:ext>
            </p:extLst>
          </p:nvPr>
        </p:nvGraphicFramePr>
        <p:xfrm>
          <a:off x="473646" y="1924820"/>
          <a:ext cx="11301721" cy="4502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216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1C8F3-0AE5-0A3B-20DA-9C0F2364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Fake Data Generation</a:t>
            </a:r>
            <a:endParaRPr lang="el-GR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20A7-EFC6-4ED7-649F-B10D7F688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We use a combination of real and fake data for our model. </a:t>
            </a:r>
          </a:p>
          <a:p>
            <a:r>
              <a:rPr lang="en-US" sz="2000" dirty="0"/>
              <a:t>Real Climate Sensor data from our lab.</a:t>
            </a:r>
          </a:p>
          <a:p>
            <a:r>
              <a:rPr lang="en-US" sz="2000" dirty="0"/>
              <a:t>Real Access Point data from Aps around the Campus</a:t>
            </a:r>
          </a:p>
          <a:p>
            <a:r>
              <a:rPr lang="en-US" sz="2000" dirty="0"/>
              <a:t>Fake Climate Sensors around the Campus and City center</a:t>
            </a:r>
          </a:p>
          <a:p>
            <a:r>
              <a:rPr lang="en-US" sz="2000" dirty="0"/>
              <a:t>Fake Access Point data at real </a:t>
            </a:r>
            <a:r>
              <a:rPr lang="en-US" sz="2000" dirty="0" err="1"/>
              <a:t>PatrasWifi</a:t>
            </a:r>
            <a:r>
              <a:rPr lang="en-US" sz="2000" dirty="0"/>
              <a:t> locations </a:t>
            </a:r>
          </a:p>
          <a:p>
            <a:pPr marL="0" indent="0">
              <a:buNone/>
            </a:pPr>
            <a:r>
              <a:rPr lang="en-US" sz="2000" dirty="0"/>
              <a:t>Fake data are set to follow shifted Gaussian curves during the day with a chance of variation.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https://smartcity.patras.gr/map?typeId=4</a:t>
            </a:r>
            <a:r>
              <a:rPr lang="en-US" sz="2000" dirty="0"/>
              <a:t> 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B1240ACE-B013-9AA9-1A20-97DFE2EE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974" y="4759896"/>
            <a:ext cx="5344271" cy="1962424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1B219C87-A266-EE2E-436F-F837B4723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0" y="1694088"/>
            <a:ext cx="4207565" cy="17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58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BFEBA-B8E8-93A3-FEC4-2511D6DC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Web Scraping Popular Times From Google Maps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C9F7F-EA66-A796-8986-DD544DF1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640" y="1797034"/>
            <a:ext cx="5009891" cy="309067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4E36-6B1A-1471-D9A4-A70BCD508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601" y="252545"/>
            <a:ext cx="2894578" cy="53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0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2E8C5-B814-7FF3-DF1B-12C2E0E1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Crowd Estimations and Predictions</a:t>
            </a:r>
            <a:endParaRPr lang="el-GR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6F7D2-227A-A16D-C396-F432B7E5B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2220124"/>
            <a:ext cx="6078150" cy="359833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Crowd estimations are conducted for Access Point and Climate Sensor locations.</a:t>
            </a:r>
          </a:p>
          <a:p>
            <a:pPr marL="0" indent="0">
              <a:buNone/>
            </a:pPr>
            <a:r>
              <a:rPr lang="en-US" sz="2000" dirty="0"/>
              <a:t>Using the number of connected users or the concentration of CO</a:t>
            </a:r>
            <a:r>
              <a:rPr lang="en-US" sz="2000" baseline="-25000" dirty="0"/>
              <a:t>2</a:t>
            </a:r>
            <a:r>
              <a:rPr lang="en-US" sz="2000" dirty="0"/>
              <a:t>, an estimation is conducted for the number of people in the area.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Predictions for future time slots use current crowd estimations and curve data (according to the current and target date) in order to produce future heatmaps and graphs.</a:t>
            </a:r>
            <a:endParaRPr lang="el-GR" sz="2000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B9AEF583-E67E-F41A-A684-9BEE1F91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532" y="2543717"/>
            <a:ext cx="4952999" cy="26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2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F17F0-3973-55DC-7AFB-3FCB05EF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Final App Architecture</a:t>
            </a:r>
          </a:p>
        </p:txBody>
      </p:sp>
      <p:pic>
        <p:nvPicPr>
          <p:cNvPr id="4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066AD8-85E2-082A-484A-A8CD9EEE7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44" y="241791"/>
            <a:ext cx="8803614" cy="4955240"/>
          </a:xfrm>
        </p:spPr>
      </p:pic>
    </p:spTree>
    <p:extLst>
      <p:ext uri="{BB962C8B-B14F-4D97-AF65-F5344CB8AC3E}">
        <p14:creationId xmlns:p14="http://schemas.microsoft.com/office/powerpoint/2010/main" val="221677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6060D-8E58-4F59-7F43-DAFFB728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Technologies</a:t>
            </a:r>
          </a:p>
        </p:txBody>
      </p:sp>
      <p:graphicFrame>
        <p:nvGraphicFramePr>
          <p:cNvPr id="18" name="TextBox 3">
            <a:extLst>
              <a:ext uri="{FF2B5EF4-FFF2-40B4-BE49-F238E27FC236}">
                <a16:creationId xmlns:a16="http://schemas.microsoft.com/office/drawing/2014/main" id="{9997C65A-563E-CFF2-64EF-7D20854C8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94980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360BB78-5A71-2550-272E-CE20DBAD9CAE}"/>
              </a:ext>
            </a:extLst>
          </p:cNvPr>
          <p:cNvSpPr txBox="1"/>
          <p:nvPr/>
        </p:nvSpPr>
        <p:spPr>
          <a:xfrm>
            <a:off x="3274805" y="6116946"/>
            <a:ext cx="50818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7"/>
              </a:rPr>
              <a:t>https://github.com/smart-data-models/dataModel.OCF/tree/master/Measurement</a:t>
            </a:r>
            <a:endParaRPr kumimoji="0" lang="af-ZA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8"/>
              </a:rPr>
              <a:t>https://developers.google.com/maps</a:t>
            </a:r>
            <a:r>
              <a:rPr lang="af-ZA" sz="1050" dirty="0">
                <a:solidFill>
                  <a:prstClr val="black"/>
                </a:solidFill>
                <a:latin typeface="Aptos" panose="02110004020202020204"/>
              </a:rPr>
              <a:t> </a:t>
            </a:r>
            <a:endParaRPr kumimoji="0" lang="af-ZA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E183178-95D8-C7FE-C8BD-9C9407F62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rcRect r="54152"/>
          <a:stretch/>
        </p:blipFill>
        <p:spPr>
          <a:xfrm>
            <a:off x="421481" y="4079835"/>
            <a:ext cx="3467927" cy="1667108"/>
          </a:xfrm>
        </p:spPr>
      </p:pic>
    </p:spTree>
    <p:extLst>
      <p:ext uri="{BB962C8B-B14F-4D97-AF65-F5344CB8AC3E}">
        <p14:creationId xmlns:p14="http://schemas.microsoft.com/office/powerpoint/2010/main" val="298223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5630E-34E0-FB1C-78D6-1A1F6850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Difficulties Encountered and Technologies not in final build</a:t>
            </a:r>
            <a:endParaRPr lang="el-GR" sz="4000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1CD6B5C0-9C85-665B-B4B6-6A1AF0CE4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79616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361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30A2211-11CA-8A25-D2A8-A0CC2681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Mission Statement</a:t>
            </a:r>
            <a:endParaRPr lang="el-GR" sz="4000">
              <a:solidFill>
                <a:srgbClr val="FFFFFF"/>
              </a:solidFill>
            </a:endParaRPr>
          </a:p>
        </p:txBody>
      </p:sp>
      <p:graphicFrame>
        <p:nvGraphicFramePr>
          <p:cNvPr id="20" name="Θέση περιεχομένου 2">
            <a:extLst>
              <a:ext uri="{FF2B5EF4-FFF2-40B4-BE49-F238E27FC236}">
                <a16:creationId xmlns:a16="http://schemas.microsoft.com/office/drawing/2014/main" id="{3E961ADC-B65C-69DE-7E4D-CA80B27C3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933089"/>
              </p:ext>
            </p:extLst>
          </p:nvPr>
        </p:nvGraphicFramePr>
        <p:xfrm>
          <a:off x="4288221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Γραφικό 3" descr="Παιδιά περίγραμμα">
            <a:extLst>
              <a:ext uri="{FF2B5EF4-FFF2-40B4-BE49-F238E27FC236}">
                <a16:creationId xmlns:a16="http://schemas.microsoft.com/office/drawing/2014/main" id="{730A848B-9EA9-4487-84E3-B9F7758A5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35863" y="2094860"/>
            <a:ext cx="914400" cy="914400"/>
          </a:xfrm>
          <a:prstGeom prst="rect">
            <a:avLst/>
          </a:prstGeom>
        </p:spPr>
      </p:pic>
      <p:pic>
        <p:nvPicPr>
          <p:cNvPr id="6" name="Γραφικό 5" descr="Ημερήσιο ημερολόγιο περίγραμμα">
            <a:extLst>
              <a:ext uri="{FF2B5EF4-FFF2-40B4-BE49-F238E27FC236}">
                <a16:creationId xmlns:a16="http://schemas.microsoft.com/office/drawing/2014/main" id="{29616A71-9E7E-2B3D-F06D-1BEE02C72A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61989" y="3020200"/>
            <a:ext cx="914400" cy="914400"/>
          </a:xfrm>
          <a:prstGeom prst="rect">
            <a:avLst/>
          </a:prstGeom>
        </p:spPr>
      </p:pic>
      <p:pic>
        <p:nvPicPr>
          <p:cNvPr id="8" name="Γραφικό 7" descr="Ντοσιέ με συμπαγές γέμισμα">
            <a:extLst>
              <a:ext uri="{FF2B5EF4-FFF2-40B4-BE49-F238E27FC236}">
                <a16:creationId xmlns:a16="http://schemas.microsoft.com/office/drawing/2014/main" id="{AFDFB8A4-8E9F-8AE5-5CE7-51ACEAAD56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1178" y="4080115"/>
            <a:ext cx="914400" cy="914400"/>
          </a:xfrm>
          <a:prstGeom prst="rect">
            <a:avLst/>
          </a:prstGeom>
        </p:spPr>
      </p:pic>
      <p:pic>
        <p:nvPicPr>
          <p:cNvPr id="10" name="Γραφικό 9" descr="Βιομηχανικό σχέδιο περίγραμμα">
            <a:extLst>
              <a:ext uri="{FF2B5EF4-FFF2-40B4-BE49-F238E27FC236}">
                <a16:creationId xmlns:a16="http://schemas.microsoft.com/office/drawing/2014/main" id="{DD51FDEE-4A53-4D9D-4ECF-B06BEE60B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72502" y="52089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14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B12C4-1E12-7128-751C-6D700A713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42" y="921715"/>
            <a:ext cx="5163022" cy="2635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DEMO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7C10FE-9056-FAF7-B36E-2862F9FAD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42" y="4541263"/>
            <a:ext cx="4662957" cy="1395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hlinkClick r:id="rId2" tooltip="https://youtu.be/0GJYFtE6fGQ"/>
              </a:rPr>
              <a:t>https://youtu.be/0GJYFtE6fGQ</a:t>
            </a:r>
            <a:endParaRPr lang="en-US" sz="2400" b="0" i="0" kern="1200"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https://github.com/Papiqulos/Project_IoT</a:t>
            </a:r>
            <a:r>
              <a:rPr lang="en-US" sz="2400">
                <a:solidFill>
                  <a:srgbClr val="FFFFFF"/>
                </a:solidFill>
              </a:rPr>
              <a:t> 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3FBD1F-7B9D-8902-C27D-D76A9CE96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0349" y="1232034"/>
            <a:ext cx="3881551" cy="383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5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Αναλογικό ρολόι τοίχου">
            <a:extLst>
              <a:ext uri="{FF2B5EF4-FFF2-40B4-BE49-F238E27FC236}">
                <a16:creationId xmlns:a16="http://schemas.microsoft.com/office/drawing/2014/main" id="{4B6965E4-BC08-B7BB-24F3-DB259EC7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92" r="1" b="8779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020E266-5FF4-C0F8-8E14-F99E4D8A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4121944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354312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FCBF3BB-B85A-2E2D-0E08-2A50B0CA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solutions</a:t>
            </a:r>
          </a:p>
        </p:txBody>
      </p:sp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2FA5A98A-AFE3-CBA9-4BD1-B5083531867C}"/>
              </a:ext>
            </a:extLst>
          </p:cNvPr>
          <p:cNvSpPr txBox="1">
            <a:spLocks/>
          </p:cNvSpPr>
          <p:nvPr/>
        </p:nvSpPr>
        <p:spPr>
          <a:xfrm>
            <a:off x="1940256" y="3833199"/>
            <a:ext cx="8332826" cy="1363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2"/>
              </a:rPr>
              <a:t>https://www.wmata.com/service/status/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3"/>
              </a:rPr>
              <a:t>https://avoid-crowds.com/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4"/>
              </a:rPr>
              <a:t>https://waitwhile.com/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5"/>
              </a:rPr>
              <a:t>https://developers.google.com/maps/documentation/places/web-service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6"/>
              </a:rPr>
              <a:t>https://foursquare.com/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7EFF45F3-857F-DF09-7FB1-D798D6DF13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40255" y="589299"/>
          <a:ext cx="7305345" cy="293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741">
                  <a:extLst>
                    <a:ext uri="{9D8B030D-6E8A-4147-A177-3AD203B41FA5}">
                      <a16:colId xmlns:a16="http://schemas.microsoft.com/office/drawing/2014/main" val="367139742"/>
                    </a:ext>
                  </a:extLst>
                </a:gridCol>
                <a:gridCol w="1116270">
                  <a:extLst>
                    <a:ext uri="{9D8B030D-6E8A-4147-A177-3AD203B41FA5}">
                      <a16:colId xmlns:a16="http://schemas.microsoft.com/office/drawing/2014/main" val="1989005396"/>
                    </a:ext>
                  </a:extLst>
                </a:gridCol>
                <a:gridCol w="851494">
                  <a:extLst>
                    <a:ext uri="{9D8B030D-6E8A-4147-A177-3AD203B41FA5}">
                      <a16:colId xmlns:a16="http://schemas.microsoft.com/office/drawing/2014/main" val="247010345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59891358"/>
                    </a:ext>
                  </a:extLst>
                </a:gridCol>
                <a:gridCol w="996234">
                  <a:extLst>
                    <a:ext uri="{9D8B030D-6E8A-4147-A177-3AD203B41FA5}">
                      <a16:colId xmlns:a16="http://schemas.microsoft.com/office/drawing/2014/main" val="1299113383"/>
                    </a:ext>
                  </a:extLst>
                </a:gridCol>
                <a:gridCol w="1025883">
                  <a:extLst>
                    <a:ext uri="{9D8B030D-6E8A-4147-A177-3AD203B41FA5}">
                      <a16:colId xmlns:a16="http://schemas.microsoft.com/office/drawing/2014/main" val="3847184326"/>
                    </a:ext>
                  </a:extLst>
                </a:gridCol>
                <a:gridCol w="1025883">
                  <a:extLst>
                    <a:ext uri="{9D8B030D-6E8A-4147-A177-3AD203B41FA5}">
                      <a16:colId xmlns:a16="http://schemas.microsoft.com/office/drawing/2014/main" val="1973296953"/>
                    </a:ext>
                  </a:extLst>
                </a:gridCol>
              </a:tblGrid>
              <a:tr h="7118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Features/App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Public Transit apps 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Avoid crowds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Waitwhile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Google Places API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Foursquare</a:t>
                      </a:r>
                      <a:endParaRPr lang="el-GR" sz="1400" b="1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Datacrowd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360876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Crowd Prediction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542102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Multi-source model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5542"/>
                  </a:ext>
                </a:extLst>
              </a:tr>
              <a:tr h="71182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&amp; Authorities Insights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500130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Commute Scheduling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5777"/>
                  </a:ext>
                </a:extLst>
              </a:tr>
            </a:tbl>
          </a:graphicData>
        </a:graphic>
      </p:graphicFrame>
      <p:pic>
        <p:nvPicPr>
          <p:cNvPr id="6" name="Εικόνα 5">
            <a:extLst>
              <a:ext uri="{FF2B5EF4-FFF2-40B4-BE49-F238E27FC236}">
                <a16:creationId xmlns:a16="http://schemas.microsoft.com/office/drawing/2014/main" id="{2B3BDCDE-A7B0-C405-DEA0-1AF4C8991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" y="80399"/>
            <a:ext cx="1669802" cy="1758562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2FE921FB-062F-27D6-3F20-C0149707D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5094" y="3316411"/>
            <a:ext cx="2584149" cy="1882339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5A99E5F7-62CF-A9C2-0C33-AD004D5CC7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5094" y="192159"/>
            <a:ext cx="2668724" cy="138000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2270B4-CE4E-74E9-9B58-C8D0C6831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3" y="2442512"/>
            <a:ext cx="1630778" cy="242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9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2FA74DEF-22DE-C6EA-6C99-466720EA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43" y="456345"/>
            <a:ext cx="3179929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 sources</a:t>
            </a:r>
            <a:endParaRPr lang="el-GR" sz="4000">
              <a:solidFill>
                <a:srgbClr val="FFFFFF"/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8D152EE-F825-9C47-D9F1-5F907C033C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93" r="-1" b="2866"/>
          <a:stretch/>
        </p:blipFill>
        <p:spPr>
          <a:xfrm>
            <a:off x="6126239" y="582318"/>
            <a:ext cx="1846265" cy="1719613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DE912502-B99C-ED4D-0540-A31177ECAB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87" r="1149" b="6"/>
          <a:stretch/>
        </p:blipFill>
        <p:spPr>
          <a:xfrm>
            <a:off x="8286430" y="582318"/>
            <a:ext cx="1591838" cy="1719613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E999204-B181-502A-E4ED-5C0609EAB7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63" r="-2" b="-2"/>
          <a:stretch/>
        </p:blipFill>
        <p:spPr>
          <a:xfrm>
            <a:off x="6302123" y="2624071"/>
            <a:ext cx="1670381" cy="1719613"/>
          </a:xfrm>
          <a:prstGeom prst="rect">
            <a:avLst/>
          </a:prstGeom>
        </p:spPr>
      </p:pic>
      <p:pic>
        <p:nvPicPr>
          <p:cNvPr id="4" name="Εικόνα 10">
            <a:extLst>
              <a:ext uri="{FF2B5EF4-FFF2-40B4-BE49-F238E27FC236}">
                <a16:creationId xmlns:a16="http://schemas.microsoft.com/office/drawing/2014/main" id="{AF9E42C6-A4E7-3D4C-F49E-9214FF7B99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58" r="34790" b="-6"/>
          <a:stretch/>
        </p:blipFill>
        <p:spPr>
          <a:xfrm>
            <a:off x="8147031" y="2624071"/>
            <a:ext cx="1950363" cy="1719613"/>
          </a:xfrm>
          <a:prstGeom prst="rect">
            <a:avLst/>
          </a:prstGeom>
        </p:spPr>
      </p:pic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FF2DE08-08C5-0F10-DD88-431FB66E9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052" y="4665824"/>
            <a:ext cx="6483958" cy="16940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dirty="0"/>
              <a:t>Collect data from:</a:t>
            </a:r>
          </a:p>
          <a:p>
            <a:r>
              <a:rPr lang="en-US" sz="1400" dirty="0"/>
              <a:t>Traffic in public networks (</a:t>
            </a:r>
            <a:r>
              <a:rPr lang="en-US" sz="1400" b="1" dirty="0"/>
              <a:t>WiFi4EU</a:t>
            </a:r>
            <a:r>
              <a:rPr lang="en-US" sz="1400" dirty="0"/>
              <a:t>, </a:t>
            </a:r>
            <a:r>
              <a:rPr lang="en-US" sz="1400" dirty="0" err="1"/>
              <a:t>Eduroam</a:t>
            </a:r>
            <a:r>
              <a:rPr lang="en-US" sz="1400" dirty="0"/>
              <a:t>)</a:t>
            </a:r>
            <a:endParaRPr lang="el-GR" sz="1400" dirty="0"/>
          </a:p>
          <a:p>
            <a:r>
              <a:rPr lang="en-US" sz="1400" dirty="0"/>
              <a:t>Environmental sensors (</a:t>
            </a:r>
            <a:r>
              <a:rPr lang="en-US" sz="1400" b="1" dirty="0"/>
              <a:t>CO</a:t>
            </a:r>
            <a:r>
              <a:rPr lang="en-US" sz="1400" b="1" baseline="-25000" dirty="0"/>
              <a:t>2</a:t>
            </a:r>
            <a:r>
              <a:rPr lang="en-US" sz="1400" dirty="0"/>
              <a:t>, Temperature, Humidity)</a:t>
            </a:r>
          </a:p>
          <a:p>
            <a:r>
              <a:rPr lang="en-US" sz="1400" dirty="0"/>
              <a:t>Google APIs (Air Quality, Maps, Geocoding, Directions, Places)</a:t>
            </a:r>
          </a:p>
          <a:p>
            <a:r>
              <a:rPr lang="en-US" sz="1400" b="1" dirty="0"/>
              <a:t>Web Scraping Google Maps</a:t>
            </a:r>
          </a:p>
        </p:txBody>
      </p:sp>
    </p:spTree>
    <p:extLst>
      <p:ext uri="{BB962C8B-B14F-4D97-AF65-F5344CB8AC3E}">
        <p14:creationId xmlns:p14="http://schemas.microsoft.com/office/powerpoint/2010/main" val="241531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D0E334-25A7-5F4C-669C-781017A5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57344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l-GR" dirty="0"/>
          </a:p>
        </p:txBody>
      </p:sp>
      <p:graphicFrame>
        <p:nvGraphicFramePr>
          <p:cNvPr id="11" name="Θέση περιεχομένου 2">
            <a:extLst>
              <a:ext uri="{FF2B5EF4-FFF2-40B4-BE49-F238E27FC236}">
                <a16:creationId xmlns:a16="http://schemas.microsoft.com/office/drawing/2014/main" id="{8358E67F-307A-4060-E969-556724EBC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806126"/>
              </p:ext>
            </p:extLst>
          </p:nvPr>
        </p:nvGraphicFramePr>
        <p:xfrm>
          <a:off x="941832" y="1395857"/>
          <a:ext cx="5032248" cy="356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περιεχομένου 2">
            <a:extLst>
              <a:ext uri="{FF2B5EF4-FFF2-40B4-BE49-F238E27FC236}">
                <a16:creationId xmlns:a16="http://schemas.microsoft.com/office/drawing/2014/main" id="{28382B6A-55C3-5613-1A0A-66CA535AE6AE}"/>
              </a:ext>
            </a:extLst>
          </p:cNvPr>
          <p:cNvSpPr txBox="1">
            <a:spLocks/>
          </p:cNvSpPr>
          <p:nvPr/>
        </p:nvSpPr>
        <p:spPr>
          <a:xfrm>
            <a:off x="8705088" y="1904873"/>
            <a:ext cx="4858512" cy="4139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2FE045B2-4CDA-64F3-46D5-E279FF0430BA}"/>
              </a:ext>
            </a:extLst>
          </p:cNvPr>
          <p:cNvSpPr txBox="1">
            <a:spLocks/>
          </p:cNvSpPr>
          <p:nvPr/>
        </p:nvSpPr>
        <p:spPr>
          <a:xfrm>
            <a:off x="768096" y="5462143"/>
            <a:ext cx="1024128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dirty="0">
                <a:effectLst/>
                <a:latin typeface="+mj-lt"/>
                <a:hlinkClick r:id="rId8" tooltip="https://www.kotsovolos.gr/computing/networking/switches-access-points/215768-tp-link-access-point-tl-wa801n"/>
              </a:rPr>
              <a:t>https://www.kotsovolos.gr/computing/networking/switches-access-points/215768-tp-link-access-point-tl-wa801n</a:t>
            </a:r>
            <a:r>
              <a:rPr lang="en-US" sz="1400" b="0" i="0" dirty="0">
                <a:effectLst/>
                <a:latin typeface="+mj-lt"/>
              </a:rPr>
              <a:t> 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  <a:hlinkClick r:id="rId9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f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9"/>
              </a:rPr>
              <a:t>https://developers.google.com/maps/documentation/places/web-service/overview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indent="0"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10"/>
              </a:rPr>
              <a:t>https://mapsplatform.google.com/pricing/?utm_experiment=13102152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f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11"/>
              </a:rPr>
              <a:t>https://mclimate.eu/products/mclimate-co2-sensor-notifier-lorawan?variant=47859023806796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Θέση περιεχομένου 2">
            <a:extLst>
              <a:ext uri="{FF2B5EF4-FFF2-40B4-BE49-F238E27FC236}">
                <a16:creationId xmlns:a16="http://schemas.microsoft.com/office/drawing/2014/main" id="{3F595574-2C76-2CDC-484C-8EE9ECBCBA13}"/>
              </a:ext>
            </a:extLst>
          </p:cNvPr>
          <p:cNvSpPr txBox="1">
            <a:spLocks/>
          </p:cNvSpPr>
          <p:nvPr/>
        </p:nvSpPr>
        <p:spPr>
          <a:xfrm>
            <a:off x="6940296" y="1413193"/>
            <a:ext cx="5104786" cy="3408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Citizens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Students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Users of Public Transport and Services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Tourists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Authorities and Businesses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Educational Institutions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Municipal Authorities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Private Businesses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Groups of Businesses</a:t>
            </a:r>
          </a:p>
        </p:txBody>
      </p:sp>
      <p:sp>
        <p:nvSpPr>
          <p:cNvPr id="9" name="Τίτλος 1">
            <a:extLst>
              <a:ext uri="{FF2B5EF4-FFF2-40B4-BE49-F238E27FC236}">
                <a16:creationId xmlns:a16="http://schemas.microsoft.com/office/drawing/2014/main" id="{9207318B-61EF-FBFF-FD51-E427BFE8658D}"/>
              </a:ext>
            </a:extLst>
          </p:cNvPr>
          <p:cNvSpPr txBox="1">
            <a:spLocks/>
          </p:cNvSpPr>
          <p:nvPr/>
        </p:nvSpPr>
        <p:spPr>
          <a:xfrm>
            <a:off x="6940296" y="365125"/>
            <a:ext cx="4730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Target audience</a:t>
            </a: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34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7E2E774-A9B4-39EB-F568-57579C9B3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Citizens’ Experience</a:t>
            </a:r>
            <a:endParaRPr lang="el-GR" sz="4000" dirty="0">
              <a:solidFill>
                <a:srgbClr val="FFFFFF"/>
              </a:solidFill>
            </a:endParaRP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D4E0B196-E53E-9791-3EA8-47CA5012D2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96203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70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C6E45-E91D-8133-4380-4D5FD2296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008314F8-FA1B-7A7E-9D45-AFEE415EA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711" y="288879"/>
            <a:ext cx="8999593" cy="5641842"/>
          </a:xfr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35CAA-7E91-AA23-45BB-4523AA1A5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Citizens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D6C5E42-A37F-8089-DC6B-293D757BE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53" y="3331337"/>
            <a:ext cx="4331566" cy="24375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9CC7263-AB8B-4FFF-2193-F30BE8062FAF}"/>
                  </a:ext>
                </a:extLst>
              </p14:cNvPr>
              <p14:cNvContentPartPr/>
              <p14:nvPr/>
            </p14:nvContentPartPr>
            <p14:xfrm>
              <a:off x="6922728" y="2018376"/>
              <a:ext cx="2745720" cy="1339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9CC7263-AB8B-4FFF-2193-F30BE8062F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6608" y="2012256"/>
                <a:ext cx="2757960" cy="13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085DC15-6AD9-6C68-1C3B-139D11BEA0F0}"/>
                  </a:ext>
                </a:extLst>
              </p14:cNvPr>
              <p14:cNvContentPartPr/>
              <p14:nvPr/>
            </p14:nvContentPartPr>
            <p14:xfrm>
              <a:off x="11241648" y="3047256"/>
              <a:ext cx="284040" cy="2699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085DC15-6AD9-6C68-1C3B-139D11BEA0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35528" y="3041136"/>
                <a:ext cx="296280" cy="27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B5337B3-6B6F-457F-CC9C-D61E5B36AE4F}"/>
                  </a:ext>
                </a:extLst>
              </p14:cNvPr>
              <p14:cNvContentPartPr/>
              <p14:nvPr/>
            </p14:nvContentPartPr>
            <p14:xfrm>
              <a:off x="11272608" y="2043936"/>
              <a:ext cx="251280" cy="1291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B5337B3-6B6F-457F-CC9C-D61E5B36AE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66488" y="2037816"/>
                <a:ext cx="263520" cy="13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4FC510B-95A3-A78E-9E97-A65C74B15326}"/>
                  </a:ext>
                </a:extLst>
              </p14:cNvPr>
              <p14:cNvContentPartPr/>
              <p14:nvPr/>
            </p14:nvContentPartPr>
            <p14:xfrm>
              <a:off x="9049248" y="3062736"/>
              <a:ext cx="252720" cy="290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4FC510B-95A3-A78E-9E97-A65C74B153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43128" y="3056616"/>
                <a:ext cx="264960" cy="30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8380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CDF43A-C2B6-D09D-E904-13E9D60E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786B81DE-AF89-513C-4B34-64852A5ED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B3B1544-F42D-1D30-E3B2-B661E7039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C46B218-B196-E874-7582-C464C39C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EAE6B9E-3429-1662-688E-5B719BE4D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854CF-0F79-F1A4-16F5-821D6BC08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Businesses’ Experience</a:t>
            </a:r>
          </a:p>
        </p:txBody>
      </p:sp>
      <p:graphicFrame>
        <p:nvGraphicFramePr>
          <p:cNvPr id="51" name="TextBox 4">
            <a:extLst>
              <a:ext uri="{FF2B5EF4-FFF2-40B4-BE49-F238E27FC236}">
                <a16:creationId xmlns:a16="http://schemas.microsoft.com/office/drawing/2014/main" id="{B1BCBD48-6ACA-0133-3447-E16A15B796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17749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08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4F63F-ACD5-2075-6DCC-C2BEE0C4B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Authorities’ Experience</a:t>
            </a:r>
          </a:p>
        </p:txBody>
      </p:sp>
      <p:graphicFrame>
        <p:nvGraphicFramePr>
          <p:cNvPr id="51" name="TextBox 4">
            <a:extLst>
              <a:ext uri="{FF2B5EF4-FFF2-40B4-BE49-F238E27FC236}">
                <a16:creationId xmlns:a16="http://schemas.microsoft.com/office/drawing/2014/main" id="{AB1FFE1D-3F7F-3E37-EA8F-3D9F0D234E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58810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6115459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956</Words>
  <Application>Microsoft Office PowerPoint</Application>
  <PresentationFormat>Widescreen</PresentationFormat>
  <Paragraphs>143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Θέμα του Office</vt:lpstr>
      <vt:lpstr>Office Theme</vt:lpstr>
      <vt:lpstr>Datacrowd</vt:lpstr>
      <vt:lpstr>Mission Statement</vt:lpstr>
      <vt:lpstr>Other solutions</vt:lpstr>
      <vt:lpstr>Data sources</vt:lpstr>
      <vt:lpstr>Requirements</vt:lpstr>
      <vt:lpstr>Citizens’ Experience</vt:lpstr>
      <vt:lpstr>Citizens</vt:lpstr>
      <vt:lpstr>Businesses’ Experience</vt:lpstr>
      <vt:lpstr>Authorities’ Experience</vt:lpstr>
      <vt:lpstr>Businesses</vt:lpstr>
      <vt:lpstr>Authorities</vt:lpstr>
      <vt:lpstr>Data Sources Marketplace</vt:lpstr>
      <vt:lpstr>Data processing</vt:lpstr>
      <vt:lpstr>Fake Data Generation</vt:lpstr>
      <vt:lpstr>Web Scraping Popular Times From Google Maps</vt:lpstr>
      <vt:lpstr>Crowd Estimations and Predictions</vt:lpstr>
      <vt:lpstr>Final App Architecture</vt:lpstr>
      <vt:lpstr>Technologies</vt:lpstr>
      <vt:lpstr>Difficulties Encountered and Technologies not in final build</vt:lpstr>
      <vt:lpstr>VIDEO DEMO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ΠΑΠΟΥΤΣΑΣ ΓΕΩΡΓΙΟΣ</dc:creator>
  <cp:lastModifiedBy>ΠΑΠΟΥΤΣΑΣ ΓΕΩΡΓΙΟΣ</cp:lastModifiedBy>
  <cp:revision>23</cp:revision>
  <dcterms:created xsi:type="dcterms:W3CDTF">2025-02-13T13:53:17Z</dcterms:created>
  <dcterms:modified xsi:type="dcterms:W3CDTF">2025-02-13T21:44:42Z</dcterms:modified>
</cp:coreProperties>
</file>